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41" r:id="rId1"/>
    <p:sldMasterId id="2147484234" r:id="rId2"/>
  </p:sldMasterIdLst>
  <p:notesMasterIdLst>
    <p:notesMasterId r:id="rId14"/>
  </p:notesMasterIdLst>
  <p:handoutMasterIdLst>
    <p:handoutMasterId r:id="rId15"/>
  </p:handoutMasterIdLst>
  <p:sldIdLst>
    <p:sldId id="2076137140" r:id="rId3"/>
    <p:sldId id="2076137155" r:id="rId4"/>
    <p:sldId id="2076137153" r:id="rId5"/>
    <p:sldId id="2076137147" r:id="rId6"/>
    <p:sldId id="2076137146" r:id="rId7"/>
    <p:sldId id="2076137178" r:id="rId8"/>
    <p:sldId id="2076137179" r:id="rId9"/>
    <p:sldId id="669" r:id="rId10"/>
    <p:sldId id="2076137180" r:id="rId11"/>
    <p:sldId id="2076137145" r:id="rId12"/>
    <p:sldId id="13896" r:id="rId13"/>
  </p:sldIdLst>
  <p:sldSz cx="12192000" cy="6858000"/>
  <p:notesSz cx="7315200" cy="12344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bout the template" id="{9CC2E9AE-524F-47BB-BEC1-F503FF5CA12D}">
          <p14:sldIdLst/>
        </p14:section>
        <p14:section name="Title slides" id="{DE23787B-2F70-41BD-B1E9-2A7EFC31BF1D}">
          <p14:sldIdLst>
            <p14:sldId id="2076137140"/>
            <p14:sldId id="2076137155"/>
            <p14:sldId id="2076137153"/>
            <p14:sldId id="2076137147"/>
            <p14:sldId id="2076137146"/>
            <p14:sldId id="2076137178"/>
            <p14:sldId id="2076137179"/>
            <p14:sldId id="669"/>
            <p14:sldId id="2076137180"/>
          </p14:sldIdLst>
        </p14:section>
        <p14:section name="Speaker slides" id="{8117FF17-02C1-2B46-B541-6179D882FB7C}">
          <p14:sldIdLst/>
        </p14:section>
        <p14:section name="Text slides" id="{69C79F6C-AA55-485D-BB9F-DB342B159076}">
          <p14:sldIdLst/>
        </p14:section>
        <p14:section name="Quote slides" id="{C4B6D4A3-32D6-4D44-B3AB-214305D36A9C}">
          <p14:sldIdLst/>
        </p14:section>
        <p14:section name="Animated slides" id="{F206D14B-F0A5-544F-BEAD-939A3736E01A}">
          <p14:sldIdLst/>
        </p14:section>
        <p14:section name="Thank you slides" id="{91935E4A-BFDD-194E-A0F9-091D3F7B5AB4}">
          <p14:sldIdLst/>
        </p14:section>
        <p14:section name="Closing slides" id="{FB14FD5C-EF6B-E84D-AE89-B7BAFD07C8AA}">
          <p14:sldIdLst>
            <p14:sldId id="2076137145"/>
            <p14:sldId id="13896"/>
          </p14:sldIdLst>
        </p14:section>
        <p14:section name="Tables" id="{254AE64C-2541-1849-B767-EE7A5CB308AD}">
          <p14:sldIdLst/>
        </p14:section>
        <p14:section name="Data Slides" id="{3692E6E5-922D-E148-B0F3-ECE394AA1E76}">
          <p14:sldIdLst/>
        </p14:section>
      </p14:sectionLst>
    </p:ext>
    <p:ext uri="{EFAFB233-063F-42B5-8137-9DF3F51BA10A}">
      <p15:sldGuideLst xmlns:p15="http://schemas.microsoft.com/office/powerpoint/2012/main">
        <p15:guide id="1" orient="horz" pos="1584"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888" userDrawn="1">
          <p15:clr>
            <a:srgbClr val="A4A3A4"/>
          </p15:clr>
        </p15:guide>
        <p15:guide id="2" pos="230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F247655-47CC-FB63-C5C7-523D008CD984}" name="Kristen Barcheski" initials="KB" userId="S::kristen.barcheski@oracle.com::59c6070f-981d-4064-b395-2d3768254975" providerId="AD"/>
  <p188:author id="{15BBF38A-F7BC-7B2E-0D61-21D1F83CE523}" name="Michelle Howell" initials="MH" userId="Michelle Howell"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ichelle Howell" initials="MH" lastIdx="4" clrIdx="0">
    <p:extLst>
      <p:ext uri="{19B8F6BF-5375-455C-9EA6-DF929625EA0E}">
        <p15:presenceInfo xmlns:p15="http://schemas.microsoft.com/office/powerpoint/2012/main" userId="Michelle How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8E5E3"/>
    <a:srgbClr val="1E3224"/>
    <a:srgbClr val="33553C"/>
    <a:srgbClr val="3C4545"/>
    <a:srgbClr val="E2BD24"/>
    <a:srgbClr val="4C815C"/>
    <a:srgbClr val="E6E6E6"/>
    <a:srgbClr val="FCE54F"/>
    <a:srgbClr val="8B85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52" autoAdjust="0"/>
    <p:restoredTop sz="96327" autoAdjust="0"/>
  </p:normalViewPr>
  <p:slideViewPr>
    <p:cSldViewPr snapToGrid="0" showGuides="1">
      <p:cViewPr>
        <p:scale>
          <a:sx n="113" d="100"/>
          <a:sy n="113" d="100"/>
        </p:scale>
        <p:origin x="-186" y="12"/>
      </p:cViewPr>
      <p:guideLst>
        <p:guide orient="horz" pos="1584"/>
        <p:guide pos="3840"/>
      </p:guideLst>
    </p:cSldViewPr>
  </p:slideViewPr>
  <p:outlineViewPr>
    <p:cViewPr>
      <p:scale>
        <a:sx n="33" d="100"/>
        <a:sy n="33" d="100"/>
      </p:scale>
      <p:origin x="0" y="-13328"/>
    </p:cViewPr>
  </p:outlineViewPr>
  <p:notesTextViewPr>
    <p:cViewPr>
      <p:scale>
        <a:sx n="1" d="1"/>
        <a:sy n="1" d="1"/>
      </p:scale>
      <p:origin x="0" y="0"/>
    </p:cViewPr>
  </p:notesTextViewPr>
  <p:sorterViewPr>
    <p:cViewPr>
      <p:scale>
        <a:sx n="166" d="100"/>
        <a:sy n="166" d="100"/>
      </p:scale>
      <p:origin x="0" y="0"/>
    </p:cViewPr>
  </p:sorterViewPr>
  <p:notesViewPr>
    <p:cSldViewPr snapToGrid="0" showGuides="1">
      <p:cViewPr varScale="1">
        <p:scale>
          <a:sx n="56" d="100"/>
          <a:sy n="56" d="100"/>
        </p:scale>
        <p:origin x="4356" y="96"/>
      </p:cViewPr>
      <p:guideLst>
        <p:guide orient="horz" pos="3888"/>
        <p:guide pos="230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21" Type="http://schemas.microsoft.com/office/2018/10/relationships/authors" Targe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54425A-3696-4DFB-B808-D2B88F3EB7C0}"/>
              </a:ext>
            </a:extLst>
          </p:cNvPr>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vl1pPr>
          </a:lstStyle>
          <a:p>
            <a:endParaRPr lang="en-US" dirty="0">
              <a:latin typeface="Oracle Sans Tab" panose="020B0503020204020204" pitchFamily="34" charset="0"/>
            </a:endParaRPr>
          </a:p>
        </p:txBody>
      </p:sp>
      <p:sp>
        <p:nvSpPr>
          <p:cNvPr id="3" name="Date Placeholder 2">
            <a:extLst>
              <a:ext uri="{FF2B5EF4-FFF2-40B4-BE49-F238E27FC236}">
                <a16:creationId xmlns:a16="http://schemas.microsoft.com/office/drawing/2014/main" id="{8F51457F-2D60-4187-92B7-C5BBED78E963}"/>
              </a:ext>
            </a:extLst>
          </p:cNvPr>
          <p:cNvSpPr>
            <a:spLocks noGrp="1"/>
          </p:cNvSpPr>
          <p:nvPr>
            <p:ph type="dt" sz="quarter" idx="1"/>
          </p:nvPr>
        </p:nvSpPr>
        <p:spPr>
          <a:xfrm>
            <a:off x="4143589" y="1"/>
            <a:ext cx="3169919" cy="619364"/>
          </a:xfrm>
          <a:prstGeom prst="rect">
            <a:avLst/>
          </a:prstGeom>
        </p:spPr>
        <p:txBody>
          <a:bodyPr vert="horz" lIns="112299" tIns="56150" rIns="112299" bIns="56150" rtlCol="0"/>
          <a:lstStyle>
            <a:lvl1pPr algn="r">
              <a:defRPr sz="1600"/>
            </a:lvl1pPr>
          </a:lstStyle>
          <a:p>
            <a:fld id="{320DD655-51D6-466D-8D72-5C78765FC630}" type="datetimeFigureOut">
              <a:rPr lang="en-US" smtClean="0">
                <a:latin typeface="Oracle Sans Tab" panose="020B0503020204020204" pitchFamily="34" charset="0"/>
              </a:rPr>
              <a:t>4/28/2025</a:t>
            </a:fld>
            <a:endParaRPr lang="en-US" dirty="0">
              <a:latin typeface="Oracle Sans Tab" panose="020B0503020204020204" pitchFamily="34" charset="0"/>
            </a:endParaRPr>
          </a:p>
        </p:txBody>
      </p:sp>
      <p:sp>
        <p:nvSpPr>
          <p:cNvPr id="4" name="Footer Placeholder 3">
            <a:extLst>
              <a:ext uri="{FF2B5EF4-FFF2-40B4-BE49-F238E27FC236}">
                <a16:creationId xmlns:a16="http://schemas.microsoft.com/office/drawing/2014/main" id="{53FA8CCD-D5C0-4680-BEFC-52889AACDB6E}"/>
              </a:ext>
            </a:extLst>
          </p:cNvPr>
          <p:cNvSpPr>
            <a:spLocks noGrp="1"/>
          </p:cNvSpPr>
          <p:nvPr>
            <p:ph type="ftr" sz="quarter" idx="2"/>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dirty="0">
              <a:latin typeface="Oracle Sans Tab" panose="020B0503020204020204" pitchFamily="34" charset="0"/>
            </a:endParaRPr>
          </a:p>
        </p:txBody>
      </p:sp>
      <p:sp>
        <p:nvSpPr>
          <p:cNvPr id="5" name="Slide Number Placeholder 4">
            <a:extLst>
              <a:ext uri="{FF2B5EF4-FFF2-40B4-BE49-F238E27FC236}">
                <a16:creationId xmlns:a16="http://schemas.microsoft.com/office/drawing/2014/main" id="{3E50B35B-8976-44A2-B80D-FC8BD07A167F}"/>
              </a:ext>
            </a:extLst>
          </p:cNvPr>
          <p:cNvSpPr>
            <a:spLocks noGrp="1"/>
          </p:cNvSpPr>
          <p:nvPr>
            <p:ph type="sldNum" sz="quarter" idx="3"/>
          </p:nvPr>
        </p:nvSpPr>
        <p:spPr>
          <a:xfrm>
            <a:off x="4143589" y="11725038"/>
            <a:ext cx="3169919" cy="619362"/>
          </a:xfrm>
          <a:prstGeom prst="rect">
            <a:avLst/>
          </a:prstGeom>
        </p:spPr>
        <p:txBody>
          <a:bodyPr vert="horz" lIns="112299" tIns="56150" rIns="112299" bIns="56150" rtlCol="0" anchor="b"/>
          <a:lstStyle>
            <a:lvl1pPr algn="r">
              <a:defRPr sz="1600"/>
            </a:lvl1pPr>
          </a:lstStyle>
          <a:p>
            <a:fld id="{9D34DC6F-9D14-4548-8221-51EE6F5B6657}" type="slidenum">
              <a:rPr lang="en-US" smtClean="0">
                <a:latin typeface="Oracle Sans Tab" panose="020B0503020204020204" pitchFamily="34" charset="0"/>
              </a:rPr>
              <a:t>‹#›</a:t>
            </a:fld>
            <a:endParaRPr lang="en-US" dirty="0">
              <a:latin typeface="Oracle Sans Tab" panose="020B0503020204020204" pitchFamily="34" charset="0"/>
            </a:endParaRPr>
          </a:p>
        </p:txBody>
      </p:sp>
    </p:spTree>
    <p:extLst>
      <p:ext uri="{BB962C8B-B14F-4D97-AF65-F5344CB8AC3E}">
        <p14:creationId xmlns:p14="http://schemas.microsoft.com/office/powerpoint/2010/main" val="1260127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atin typeface="+mn-lt"/>
              </a:defRPr>
            </a:lvl1pPr>
          </a:lstStyle>
          <a:p>
            <a:endParaRPr lang="en-US" dirty="0"/>
          </a:p>
        </p:txBody>
      </p:sp>
      <p:sp>
        <p:nvSpPr>
          <p:cNvPr id="3" name="Date Placeholder 2"/>
          <p:cNvSpPr>
            <a:spLocks noGrp="1"/>
          </p:cNvSpPr>
          <p:nvPr>
            <p:ph type="dt" idx="1"/>
          </p:nvPr>
        </p:nvSpPr>
        <p:spPr>
          <a:xfrm>
            <a:off x="4143589" y="1"/>
            <a:ext cx="3169919" cy="619364"/>
          </a:xfrm>
          <a:prstGeom prst="rect">
            <a:avLst/>
          </a:prstGeom>
        </p:spPr>
        <p:txBody>
          <a:bodyPr vert="horz" lIns="112299" tIns="56150" rIns="112299" bIns="56150" rtlCol="0"/>
          <a:lstStyle>
            <a:lvl1pPr algn="r">
              <a:defRPr sz="1600">
                <a:latin typeface="+mn-lt"/>
              </a:defRPr>
            </a:lvl1pPr>
          </a:lstStyle>
          <a:p>
            <a:fld id="{4F9C25BA-F9B0-4418-8CA0-3A9DF1256BA5}" type="datetimeFigureOut">
              <a:rPr lang="en-US" smtClean="0"/>
              <a:pPr/>
              <a:t>4/28/2025</a:t>
            </a:fld>
            <a:endParaRPr lang="en-US" dirty="0"/>
          </a:p>
        </p:txBody>
      </p:sp>
      <p:sp>
        <p:nvSpPr>
          <p:cNvPr id="4" name="Slide Image Placeholder 3"/>
          <p:cNvSpPr>
            <a:spLocks noGrp="1" noRot="1" noChangeAspect="1"/>
          </p:cNvSpPr>
          <p:nvPr>
            <p:ph type="sldImg" idx="2"/>
          </p:nvPr>
        </p:nvSpPr>
        <p:spPr>
          <a:xfrm>
            <a:off x="-44450" y="1543050"/>
            <a:ext cx="7404100" cy="4165600"/>
          </a:xfrm>
          <a:prstGeom prst="rect">
            <a:avLst/>
          </a:prstGeom>
          <a:noFill/>
          <a:ln w="12700">
            <a:solidFill>
              <a:prstClr val="black"/>
            </a:solidFill>
          </a:ln>
        </p:spPr>
        <p:txBody>
          <a:bodyPr vert="horz" lIns="112299" tIns="56150" rIns="112299" bIns="56150" rtlCol="0" anchor="ctr"/>
          <a:lstStyle/>
          <a:p>
            <a:endParaRPr lang="en-US" dirty="0"/>
          </a:p>
        </p:txBody>
      </p:sp>
      <p:sp>
        <p:nvSpPr>
          <p:cNvPr id="5" name="Notes Placeholder 4"/>
          <p:cNvSpPr>
            <a:spLocks noGrp="1"/>
          </p:cNvSpPr>
          <p:nvPr>
            <p:ph type="body" sz="quarter" idx="3"/>
          </p:nvPr>
        </p:nvSpPr>
        <p:spPr>
          <a:xfrm>
            <a:off x="731520" y="5940742"/>
            <a:ext cx="5852160" cy="4860608"/>
          </a:xfrm>
          <a:prstGeom prst="rect">
            <a:avLst/>
          </a:prstGeom>
          <a:noFill/>
        </p:spPr>
        <p:txBody>
          <a:bodyPr vert="horz" lIns="0" tIns="0" rIns="0" bIns="0" rtlCol="0">
            <a:noAutofit/>
          </a:bodyPr>
          <a:lstStyle/>
          <a:p>
            <a:pPr marR="0" lvl="0" indent="0" fontAlgn="auto">
              <a:lnSpc>
                <a:spcPct val="95000"/>
              </a:lnSpc>
              <a:spcBef>
                <a:spcPts val="736"/>
              </a:spcBef>
              <a:spcAft>
                <a:spcPts val="0"/>
              </a:spcAft>
              <a:buClrTx/>
              <a:buSzTx/>
              <a:buFont typeface="System Font Regular"/>
              <a:buNone/>
              <a:tabLst/>
            </a:pPr>
            <a:r>
              <a:rPr lang="en-US" dirty="0"/>
              <a:t>Edit Master text styles</a:t>
            </a:r>
          </a:p>
          <a:p>
            <a:pPr marL="449199" marR="0" lvl="1" indent="-224599" fontAlgn="auto">
              <a:lnSpc>
                <a:spcPct val="95000"/>
              </a:lnSpc>
              <a:spcBef>
                <a:spcPts val="736"/>
              </a:spcBef>
              <a:spcAft>
                <a:spcPts val="0"/>
              </a:spcAft>
              <a:buClrTx/>
              <a:buSzPct val="100000"/>
              <a:buFont typeface="Arial" panose="020B0604020202020204" pitchFamily="34" charset="0"/>
              <a:buChar char="•"/>
              <a:tabLst/>
            </a:pPr>
            <a:r>
              <a:rPr lang="en-US" dirty="0"/>
              <a:t>Second level</a:t>
            </a:r>
          </a:p>
          <a:p>
            <a:pPr marL="898397" marR="0" lvl="2" indent="-224599" fontAlgn="auto">
              <a:lnSpc>
                <a:spcPct val="95000"/>
              </a:lnSpc>
              <a:spcBef>
                <a:spcPts val="491"/>
              </a:spcBef>
              <a:spcAft>
                <a:spcPts val="0"/>
              </a:spcAft>
              <a:buClrTx/>
              <a:buSzPct val="120000"/>
              <a:buFont typeface="System Font Regular"/>
              <a:buChar char="-"/>
              <a:tabLst/>
            </a:pPr>
            <a:r>
              <a:rPr lang="en-US" dirty="0"/>
              <a:t>Third level</a:t>
            </a:r>
          </a:p>
          <a:p>
            <a:pPr marL="1347596" marR="0" lvl="3" indent="-224599" fontAlgn="auto">
              <a:lnSpc>
                <a:spcPct val="95000"/>
              </a:lnSpc>
              <a:spcBef>
                <a:spcPts val="491"/>
              </a:spcBef>
              <a:spcAft>
                <a:spcPts val="0"/>
              </a:spcAft>
              <a:buClrTx/>
              <a:buSzPct val="100000"/>
              <a:buFont typeface="System Font Regular"/>
              <a:buChar char="◦"/>
              <a:tabLst/>
            </a:pPr>
            <a:r>
              <a:rPr lang="en-US" dirty="0"/>
              <a:t>Fourth level</a:t>
            </a:r>
          </a:p>
          <a:p>
            <a:pPr marL="1796796" marR="0" lvl="4" indent="-224599" fontAlgn="auto">
              <a:lnSpc>
                <a:spcPct val="95000"/>
              </a:lnSpc>
              <a:spcBef>
                <a:spcPts val="491"/>
              </a:spcBef>
              <a:spcAft>
                <a:spcPts val="0"/>
              </a:spcAft>
              <a:buClrTx/>
              <a:buSzTx/>
              <a:buFont typeface="System Font Regular"/>
              <a:buChar char="•"/>
              <a:tabLst/>
            </a:pPr>
            <a:r>
              <a:rPr lang="en-US" dirty="0"/>
              <a:t>Fifth level</a:t>
            </a:r>
          </a:p>
        </p:txBody>
      </p:sp>
      <p:sp>
        <p:nvSpPr>
          <p:cNvPr id="7" name="Slide Number Placeholder 6"/>
          <p:cNvSpPr>
            <a:spLocks noGrp="1"/>
          </p:cNvSpPr>
          <p:nvPr>
            <p:ph type="sldNum" sz="quarter" idx="5"/>
          </p:nvPr>
        </p:nvSpPr>
        <p:spPr>
          <a:xfrm>
            <a:off x="4143589" y="11725038"/>
            <a:ext cx="3169919" cy="619362"/>
          </a:xfrm>
          <a:prstGeom prst="rect">
            <a:avLst/>
          </a:prstGeom>
        </p:spPr>
        <p:txBody>
          <a:bodyPr vert="horz" lIns="112299" tIns="56150" rIns="112299" bIns="56150" rtlCol="0" anchor="b"/>
          <a:lstStyle>
            <a:lvl1pPr algn="r">
              <a:defRPr sz="1600">
                <a:latin typeface="+mn-lt"/>
              </a:defRPr>
            </a:lvl1pPr>
          </a:lstStyle>
          <a:p>
            <a:fld id="{9EDC5964-3162-43B5-B1EC-63C8D166D7D3}" type="slidenum">
              <a:rPr lang="en-US" smtClean="0"/>
              <a:pPr/>
              <a:t>‹#›</a:t>
            </a:fld>
            <a:endParaRPr lang="en-US" dirty="0"/>
          </a:p>
        </p:txBody>
      </p:sp>
      <p:sp>
        <p:nvSpPr>
          <p:cNvPr id="6" name="Footer Placeholder 5"/>
          <p:cNvSpPr>
            <a:spLocks noGrp="1"/>
          </p:cNvSpPr>
          <p:nvPr>
            <p:ph type="ftr" sz="quarter" idx="4"/>
          </p:nvPr>
        </p:nvSpPr>
        <p:spPr>
          <a:xfrm>
            <a:off x="2" y="11725038"/>
            <a:ext cx="3169919" cy="619362"/>
          </a:xfrm>
          <a:prstGeom prst="rect">
            <a:avLst/>
          </a:prstGeom>
        </p:spPr>
        <p:txBody>
          <a:bodyPr vert="horz" lIns="112299" tIns="56150" rIns="112299" bIns="56150" rtlCol="0" anchor="b"/>
          <a:lstStyle>
            <a:lvl1pPr algn="l">
              <a:defRPr sz="1600">
                <a:latin typeface="+mn-lt"/>
              </a:defRPr>
            </a:lvl1pPr>
          </a:lstStyle>
          <a:p>
            <a:endParaRPr lang="en-US" dirty="0"/>
          </a:p>
        </p:txBody>
      </p:sp>
    </p:spTree>
    <p:extLst>
      <p:ext uri="{BB962C8B-B14F-4D97-AF65-F5344CB8AC3E}">
        <p14:creationId xmlns:p14="http://schemas.microsoft.com/office/powerpoint/2010/main" val="684971693"/>
      </p:ext>
    </p:extLst>
  </p:cSld>
  <p:clrMap bg1="lt1" tx1="dk1" bg2="lt2" tx2="dk2" accent1="accent1" accent2="accent2" accent3="accent3" accent4="accent4" accent5="accent5" accent6="accent6" hlink="hlink" folHlink="folHlink"/>
  <p:notesStyle>
    <a:lvl1pPr marL="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1pPr>
    <a:lvl2pPr marL="45720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2pPr>
    <a:lvl3pPr marL="914400" algn="l" defTabSz="914400" rtl="0" eaLnBrk="1" latinLnBrk="0" hangingPunct="1">
      <a:defRPr lang="en-US" sz="1100" kern="1200">
        <a:solidFill>
          <a:schemeClr val="tx1"/>
        </a:solidFill>
        <a:latin typeface="Oracle Sans Tab Light" panose="020B0403020204020204" pitchFamily="34" charset="0"/>
        <a:ea typeface="+mn-ea"/>
        <a:cs typeface="Oracle Sans Tab Light" panose="020B0403020204020204" pitchFamily="34" charset="0"/>
      </a:defRPr>
    </a:lvl3pPr>
    <a:lvl4pPr marL="1371600" algn="l" defTabSz="914400" rtl="0" eaLnBrk="1" latinLnBrk="0" hangingPunct="1">
      <a:defRPr lang="en-US" sz="1050" kern="1200">
        <a:solidFill>
          <a:schemeClr val="tx1"/>
        </a:solidFill>
        <a:latin typeface="Oracle Sans Tab Light" panose="020B0403020204020204" pitchFamily="34" charset="0"/>
        <a:ea typeface="+mn-ea"/>
        <a:cs typeface="Oracle Sans Tab Light" panose="020B0403020204020204" pitchFamily="34" charset="0"/>
      </a:defRPr>
    </a:lvl4pPr>
    <a:lvl5pPr marL="1828800" algn="l" defTabSz="914400" rtl="0" eaLnBrk="1" latinLnBrk="0" hangingPunct="1">
      <a:defRPr lang="en-US" sz="1000" kern="1200">
        <a:solidFill>
          <a:schemeClr val="tx1"/>
        </a:solidFill>
        <a:latin typeface="Oracle Sans Tab Light" panose="020B0403020204020204" pitchFamily="34" charset="0"/>
        <a:ea typeface="+mn-ea"/>
        <a:cs typeface="Oracle Sans Tab Light" panose="020B0403020204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emf"/><Relationship Id="rId5" Type="http://schemas.openxmlformats.org/officeDocument/2006/relationships/image" Target="../media/image10.pn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6.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apa">
    <p:spTree>
      <p:nvGrpSpPr>
        <p:cNvPr id="1" name=""/>
        <p:cNvGrpSpPr/>
        <p:nvPr/>
      </p:nvGrpSpPr>
      <p:grpSpPr>
        <a:xfrm>
          <a:off x="0" y="0"/>
          <a:ext cx="0" cy="0"/>
          <a:chOff x="0" y="0"/>
          <a:chExt cx="0" cy="0"/>
        </a:xfrm>
      </p:grpSpPr>
      <p:pic>
        <p:nvPicPr>
          <p:cNvPr id="14" name="Picture 13" descr="A group of men playing football&#10;&#10;Description automatically generated">
            <a:extLst>
              <a:ext uri="{FF2B5EF4-FFF2-40B4-BE49-F238E27FC236}">
                <a16:creationId xmlns:a16="http://schemas.microsoft.com/office/drawing/2014/main" id="{3F128F1B-604C-CEB9-1CA5-2E32F4753E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OTag">
            <a:extLst>
              <a:ext uri="{FF2B5EF4-FFF2-40B4-BE49-F238E27FC236}">
                <a16:creationId xmlns:a16="http://schemas.microsoft.com/office/drawing/2014/main" id="{A7702237-DD96-CC8D-9427-EFF1BCFEED3E}"/>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9" name="Text Placeholder 8">
            <a:extLst>
              <a:ext uri="{FF2B5EF4-FFF2-40B4-BE49-F238E27FC236}">
                <a16:creationId xmlns:a16="http://schemas.microsoft.com/office/drawing/2014/main" id="{3E6356E1-66FD-096F-AF9A-046F1116241E}"/>
              </a:ext>
            </a:extLst>
          </p:cNvPr>
          <p:cNvSpPr>
            <a:spLocks noGrp="1"/>
          </p:cNvSpPr>
          <p:nvPr>
            <p:ph type="body" sz="quarter" idx="10" hasCustomPrompt="1"/>
          </p:nvPr>
        </p:nvSpPr>
        <p:spPr>
          <a:xfrm>
            <a:off x="759716" y="2921104"/>
            <a:ext cx="4221480" cy="833437"/>
          </a:xfrm>
        </p:spPr>
        <p:txBody>
          <a:bodyPr/>
          <a:lstStyle>
            <a:lvl1pPr>
              <a:defRPr sz="6000" b="1" spc="300">
                <a:solidFill>
                  <a:schemeClr val="bg1"/>
                </a:solidFill>
              </a:defRPr>
            </a:lvl1pPr>
          </a:lstStyle>
          <a:p>
            <a:pPr lvl="0"/>
            <a:r>
              <a:rPr lang="en-US" dirty="0"/>
              <a:t>Workshop</a:t>
            </a:r>
            <a:endParaRPr lang="pt-BR" dirty="0"/>
          </a:p>
        </p:txBody>
      </p:sp>
      <p:sp>
        <p:nvSpPr>
          <p:cNvPr id="10" name="TextBox 9">
            <a:extLst>
              <a:ext uri="{FF2B5EF4-FFF2-40B4-BE49-F238E27FC236}">
                <a16:creationId xmlns:a16="http://schemas.microsoft.com/office/drawing/2014/main" id="{13CC2791-BD7C-3390-C7EE-BB58B15035E1}"/>
              </a:ext>
            </a:extLst>
          </p:cNvPr>
          <p:cNvSpPr txBox="1"/>
          <p:nvPr userDrawn="1"/>
        </p:nvSpPr>
        <p:spPr>
          <a:xfrm>
            <a:off x="630176" y="1882562"/>
            <a:ext cx="4351020"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600" b="0" i="0" kern="1200" spc="-150" dirty="0">
                <a:solidFill>
                  <a:schemeClr val="bg1"/>
                </a:solidFill>
                <a:latin typeface="Oracle Sans Light" panose="020B0403020204020204" pitchFamily="34" charset="0"/>
                <a:ea typeface="+mn-ea"/>
                <a:cs typeface="Oracle Sans Light" panose="020B0403020204020204" pitchFamily="34" charset="0"/>
              </a:rPr>
              <a:t>Oracle AI</a:t>
            </a:r>
            <a:endParaRPr lang="pt-BR" sz="6600" b="0" i="0" kern="1200" spc="-150" dirty="0">
              <a:solidFill>
                <a:schemeClr val="bg1"/>
              </a:solidFill>
              <a:latin typeface="Oracle Sans Light" panose="020B0403020204020204" pitchFamily="34" charset="0"/>
              <a:ea typeface="+mn-ea"/>
              <a:cs typeface="Oracle Sans Light" panose="020B0403020204020204" pitchFamily="34" charset="0"/>
            </a:endParaRPr>
          </a:p>
          <a:p>
            <a:endParaRPr lang="pt-BR" dirty="0"/>
          </a:p>
        </p:txBody>
      </p:sp>
      <p:sp>
        <p:nvSpPr>
          <p:cNvPr id="11" name="Rectangle 10">
            <a:extLst>
              <a:ext uri="{FF2B5EF4-FFF2-40B4-BE49-F238E27FC236}">
                <a16:creationId xmlns:a16="http://schemas.microsoft.com/office/drawing/2014/main" id="{7BA1182F-3E7D-EE91-C402-A7922B344C6C}"/>
              </a:ext>
            </a:extLst>
          </p:cNvPr>
          <p:cNvSpPr/>
          <p:nvPr userDrawn="1"/>
        </p:nvSpPr>
        <p:spPr>
          <a:xfrm>
            <a:off x="759716" y="4114396"/>
            <a:ext cx="410716" cy="71628"/>
          </a:xfrm>
          <a:prstGeom prst="rect">
            <a:avLst/>
          </a:prstGeom>
          <a:solidFill>
            <a:srgbClr val="E2B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TextBox 11">
            <a:extLst>
              <a:ext uri="{FF2B5EF4-FFF2-40B4-BE49-F238E27FC236}">
                <a16:creationId xmlns:a16="http://schemas.microsoft.com/office/drawing/2014/main" id="{784BB7F6-7D06-D16E-6A67-30B51870DB20}"/>
              </a:ext>
            </a:extLst>
          </p:cNvPr>
          <p:cNvSpPr txBox="1"/>
          <p:nvPr userDrawn="1"/>
        </p:nvSpPr>
        <p:spPr>
          <a:xfrm>
            <a:off x="675738" y="4558071"/>
            <a:ext cx="3606544" cy="584775"/>
          </a:xfrm>
          <a:prstGeom prst="rect">
            <a:avLst/>
          </a:prstGeom>
          <a:noFill/>
        </p:spPr>
        <p:txBody>
          <a:bodyPr wrap="square" rtlCol="0">
            <a:spAutoFit/>
          </a:bodyPr>
          <a:lstStyle/>
          <a:p>
            <a:r>
              <a:rPr lang="pt-BR" sz="3200" spc="0" dirty="0" err="1">
                <a:solidFill>
                  <a:schemeClr val="bg1"/>
                </a:solidFill>
                <a:latin typeface="Oracle Sans Light" panose="020B0403020204020204" pitchFamily="34" charset="0"/>
                <a:cs typeface="Oracle Sans Light" panose="020B0403020204020204" pitchFamily="34" charset="0"/>
              </a:rPr>
              <a:t>Winning</a:t>
            </a:r>
            <a:r>
              <a:rPr lang="pt-BR" sz="3200" spc="0" dirty="0">
                <a:solidFill>
                  <a:schemeClr val="bg1"/>
                </a:solidFill>
                <a:latin typeface="Oracle Sans Light" panose="020B0403020204020204" pitchFamily="34" charset="0"/>
                <a:cs typeface="Oracle Sans Light" panose="020B0403020204020204" pitchFamily="34" charset="0"/>
              </a:rPr>
              <a:t> </a:t>
            </a:r>
            <a:r>
              <a:rPr lang="pt-BR" sz="3200" spc="0" dirty="0" err="1">
                <a:solidFill>
                  <a:schemeClr val="bg1"/>
                </a:solidFill>
                <a:latin typeface="Oracle Sans Light" panose="020B0403020204020204" pitchFamily="34" charset="0"/>
                <a:cs typeface="Oracle Sans Light" panose="020B0403020204020204" pitchFamily="34" charset="0"/>
              </a:rPr>
              <a:t>with</a:t>
            </a:r>
            <a:r>
              <a:rPr lang="pt-BR" sz="3200" spc="0" dirty="0">
                <a:solidFill>
                  <a:schemeClr val="bg1"/>
                </a:solidFill>
                <a:latin typeface="Oracle Sans Light" panose="020B0403020204020204" pitchFamily="34" charset="0"/>
                <a:cs typeface="Oracle Sans Light" panose="020B0403020204020204" pitchFamily="34" charset="0"/>
              </a:rPr>
              <a:t> AI</a:t>
            </a:r>
          </a:p>
        </p:txBody>
      </p:sp>
      <p:pic>
        <p:nvPicPr>
          <p:cNvPr id="2" name="Imagem 1" descr="Uma imagem contendo Texto&#10;&#10;O conteúdo gerado por IA pode estar incorreto.">
            <a:extLst>
              <a:ext uri="{FF2B5EF4-FFF2-40B4-BE49-F238E27FC236}">
                <a16:creationId xmlns:a16="http://schemas.microsoft.com/office/drawing/2014/main" id="{F9B95523-F666-755E-985E-53650EB3F2A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29034" y="5621629"/>
            <a:ext cx="1561680" cy="659242"/>
          </a:xfrm>
          <a:prstGeom prst="rect">
            <a:avLst/>
          </a:prstGeom>
        </p:spPr>
      </p:pic>
    </p:spTree>
    <p:extLst>
      <p:ext uri="{BB962C8B-B14F-4D97-AF65-F5344CB8AC3E}">
        <p14:creationId xmlns:p14="http://schemas.microsoft.com/office/powerpoint/2010/main" val="346204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ght only - Title_Pill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099313-CAED-64BD-C54B-BC8706F7664A}"/>
              </a:ext>
            </a:extLst>
          </p:cNvPr>
          <p:cNvSpPr/>
          <p:nvPr userDrawn="1"/>
        </p:nvSpPr>
        <p:spPr>
          <a:xfrm>
            <a:off x="0" y="0"/>
            <a:ext cx="12192000" cy="6858000"/>
          </a:xfrm>
          <a:prstGeom prst="rect">
            <a:avLst/>
          </a:prstGeom>
          <a:solidFill>
            <a:srgbClr val="E8E5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Picture 10" descr="A black background with white text&#10;&#10;Description automatically generated">
            <a:extLst>
              <a:ext uri="{FF2B5EF4-FFF2-40B4-BE49-F238E27FC236}">
                <a16:creationId xmlns:a16="http://schemas.microsoft.com/office/drawing/2014/main" id="{DDE2290E-FE44-111F-3BB4-3BFEADB2ABD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029" y="1001242"/>
            <a:ext cx="3147571" cy="573557"/>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3891347"/>
            <a:ext cx="9974514" cy="632088"/>
          </a:xfrm>
          <a:noFill/>
        </p:spPr>
        <p:txBody>
          <a:bodyPr vert="horz" wrap="square" lIns="0" tIns="0" rIns="0" bIns="91440" rtlCol="0" anchor="t">
            <a:noAutofit/>
          </a:bodyPr>
          <a:lstStyle>
            <a:lvl1pPr>
              <a:defRPr lang="en-US" sz="4000" b="0" dirty="0">
                <a:solidFill>
                  <a:schemeClr val="tx1"/>
                </a:solidFill>
                <a:latin typeface="+mn-lt"/>
              </a:defRPr>
            </a:lvl1pPr>
          </a:lstStyle>
          <a:p>
            <a:pPr lvl="0">
              <a:lnSpc>
                <a:spcPct val="100000"/>
              </a:lnSpc>
            </a:pPr>
            <a:r>
              <a:rPr lang="en-US" dirty="0"/>
              <a:t>Title</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014159"/>
            <a:ext cx="9974514" cy="413503"/>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tx1"/>
                </a:solidFill>
                <a:latin typeface="Oracle Sans Semi Bold" panose="020B0603020204020204" pitchFamily="34" charset="0"/>
                <a:cs typeface="Oracle Sans Semi Bold" panose="020B06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EVENT NAME</a:t>
            </a:r>
          </a:p>
        </p:txBody>
      </p:sp>
      <p:pic>
        <p:nvPicPr>
          <p:cNvPr id="3" name="OTag">
            <a:extLst>
              <a:ext uri="{FF2B5EF4-FFF2-40B4-BE49-F238E27FC236}">
                <a16:creationId xmlns:a16="http://schemas.microsoft.com/office/drawing/2014/main" id="{F41B3F76-0267-2D12-F2E6-6C1F9B3013F7}"/>
              </a:ext>
              <a:ext uri="{C183D7F6-B498-43B3-948B-1728B52AA6E4}">
                <adec:decorative xmlns:adec="http://schemas.microsoft.com/office/drawing/2017/decorative" val="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2" name="Rectangle 11">
            <a:extLst>
              <a:ext uri="{FF2B5EF4-FFF2-40B4-BE49-F238E27FC236}">
                <a16:creationId xmlns:a16="http://schemas.microsoft.com/office/drawing/2014/main" id="{C653E307-43F8-95E4-7CFC-6D4ABCBFBC51}"/>
              </a:ext>
            </a:extLst>
          </p:cNvPr>
          <p:cNvSpPr/>
          <p:nvPr userDrawn="1"/>
        </p:nvSpPr>
        <p:spPr>
          <a:xfrm>
            <a:off x="1018029" y="3623690"/>
            <a:ext cx="410716" cy="71628"/>
          </a:xfrm>
          <a:prstGeom prst="rect">
            <a:avLst/>
          </a:prstGeom>
          <a:solidFill>
            <a:srgbClr val="E2B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307020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ght image Title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descr="A group of people playing football&#10;&#10;Description automatically generated">
            <a:extLst>
              <a:ext uri="{FF2B5EF4-FFF2-40B4-BE49-F238E27FC236}">
                <a16:creationId xmlns:a16="http://schemas.microsoft.com/office/drawing/2014/main" id="{63821510-C390-8DC3-6981-A4D220CE6ED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descr="A group of people playing football&#10;&#10;Description automatically generated">
            <a:extLst>
              <a:ext uri="{FF2B5EF4-FFF2-40B4-BE49-F238E27FC236}">
                <a16:creationId xmlns:a16="http://schemas.microsoft.com/office/drawing/2014/main" id="{F2203760-72EA-4C34-6D62-DA09A692EBD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Picture 10" descr="A black background with white text&#10;&#10;Description automatically generated">
            <a:extLst>
              <a:ext uri="{FF2B5EF4-FFF2-40B4-BE49-F238E27FC236}">
                <a16:creationId xmlns:a16="http://schemas.microsoft.com/office/drawing/2014/main" id="{DDE2290E-FE44-111F-3BB4-3BFEADB2ABD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18029" y="1001242"/>
            <a:ext cx="3147571" cy="573557"/>
          </a:xfrm>
          <a:prstGeom prst="rect">
            <a:avLst/>
          </a:prstGeom>
        </p:spPr>
      </p:pic>
      <p:pic>
        <p:nvPicPr>
          <p:cNvPr id="3" name="OTag">
            <a:extLst>
              <a:ext uri="{FF2B5EF4-FFF2-40B4-BE49-F238E27FC236}">
                <a16:creationId xmlns:a16="http://schemas.microsoft.com/office/drawing/2014/main" id="{F41B3F76-0267-2D12-F2E6-6C1F9B3013F7}"/>
              </a:ext>
              <a:ext uri="{C183D7F6-B498-43B3-948B-1728B52AA6E4}">
                <adec:decorative xmlns:adec="http://schemas.microsoft.com/office/drawing/2017/decorative" val="0"/>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4" name="Title">
            <a:extLst>
              <a:ext uri="{FF2B5EF4-FFF2-40B4-BE49-F238E27FC236}">
                <a16:creationId xmlns:a16="http://schemas.microsoft.com/office/drawing/2014/main" id="{AB53FA43-5CAF-292D-2E33-E513444B6BAD}"/>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solidFill>
                  <a:schemeClr val="tx1"/>
                </a:solidFill>
                <a:latin typeface="+mn-lt"/>
              </a:defRPr>
            </a:lvl1pPr>
          </a:lstStyle>
          <a:p>
            <a:pPr lvl="0">
              <a:lnSpc>
                <a:spcPct val="100000"/>
              </a:lnSpc>
            </a:pPr>
            <a:r>
              <a:rPr lang="en-US" dirty="0"/>
              <a:t>Title (up to two lines) </a:t>
            </a:r>
            <a:br>
              <a:rPr lang="en-US" dirty="0"/>
            </a:br>
            <a:r>
              <a:rPr lang="en-US" dirty="0"/>
              <a:t>Georgia Regular 40pt</a:t>
            </a:r>
          </a:p>
        </p:txBody>
      </p:sp>
      <p:sp>
        <p:nvSpPr>
          <p:cNvPr id="5" name="Text Field">
            <a:extLst>
              <a:ext uri="{FF2B5EF4-FFF2-40B4-BE49-F238E27FC236}">
                <a16:creationId xmlns:a16="http://schemas.microsoft.com/office/drawing/2014/main" id="{955D63A3-74E2-2E77-002D-B395AEFE8E3C}"/>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solidFill>
                  <a:schemeClr val="tx1"/>
                </a:solidFill>
              </a:defRPr>
            </a:lvl1pPr>
          </a:lstStyle>
          <a:p>
            <a:pPr lvl="0"/>
            <a:r>
              <a:rPr lang="en-US" dirty="0"/>
              <a:t>Name</a:t>
            </a:r>
          </a:p>
        </p:txBody>
      </p:sp>
      <p:sp>
        <p:nvSpPr>
          <p:cNvPr id="6" name="Text Field 2">
            <a:extLst>
              <a:ext uri="{FF2B5EF4-FFF2-40B4-BE49-F238E27FC236}">
                <a16:creationId xmlns:a16="http://schemas.microsoft.com/office/drawing/2014/main" id="{2664015C-4FE9-E271-CE53-04DA983110B5}"/>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solidFill>
                  <a:schemeClr val="tx1"/>
                </a:solidFill>
              </a:defRPr>
            </a:lvl1pPr>
          </a:lstStyle>
          <a:p>
            <a:pPr lvl="0"/>
            <a:r>
              <a:rPr lang="en-US" dirty="0"/>
              <a:t>Presenter’s Title</a:t>
            </a:r>
          </a:p>
          <a:p>
            <a:pPr lvl="0"/>
            <a:r>
              <a:rPr lang="en-US" dirty="0"/>
              <a:t>Organization, Division or Business Unit</a:t>
            </a:r>
          </a:p>
          <a:p>
            <a:pPr lvl="0"/>
            <a:r>
              <a:rPr lang="en-US" dirty="0"/>
              <a:t>Month 00, 2024</a:t>
            </a:r>
          </a:p>
        </p:txBody>
      </p:sp>
      <p:sp>
        <p:nvSpPr>
          <p:cNvPr id="8" name="Subhead">
            <a:extLst>
              <a:ext uri="{FF2B5EF4-FFF2-40B4-BE49-F238E27FC236}">
                <a16:creationId xmlns:a16="http://schemas.microsoft.com/office/drawing/2014/main" id="{6308C7B5-EA01-483F-2E01-EEE06B7DDECB}"/>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3" name="Rectangle 12">
            <a:extLst>
              <a:ext uri="{FF2B5EF4-FFF2-40B4-BE49-F238E27FC236}">
                <a16:creationId xmlns:a16="http://schemas.microsoft.com/office/drawing/2014/main" id="{2AFD2AB5-8F06-2B43-4FDE-BE6430E41742}"/>
              </a:ext>
            </a:extLst>
          </p:cNvPr>
          <p:cNvSpPr/>
          <p:nvPr userDrawn="1"/>
        </p:nvSpPr>
        <p:spPr>
          <a:xfrm>
            <a:off x="1018030" y="4168732"/>
            <a:ext cx="410716" cy="71628"/>
          </a:xfrm>
          <a:prstGeom prst="rect">
            <a:avLst/>
          </a:prstGeom>
          <a:solidFill>
            <a:srgbClr val="E2B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688447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ontent + Illustration_Bark">
    <p:bg>
      <p:bgPr>
        <a:solidFill>
          <a:srgbClr val="1E3224"/>
        </a:solidFill>
        <a:effectLst/>
      </p:bgPr>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accent2"/>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23" name="Title 1">
            <a:extLst>
              <a:ext uri="{FF2B5EF4-FFF2-40B4-BE49-F238E27FC236}">
                <a16:creationId xmlns:a16="http://schemas.microsoft.com/office/drawing/2014/main" id="{8A0A7166-96D6-457B-8CE6-21491B0153C5}"/>
              </a:ext>
            </a:extLst>
          </p:cNvPr>
          <p:cNvSpPr>
            <a:spLocks noGrp="1"/>
          </p:cNvSpPr>
          <p:nvPr>
            <p:ph type="title" hasCustomPrompt="1"/>
          </p:nvPr>
        </p:nvSpPr>
        <p:spPr>
          <a:xfrm>
            <a:off x="768875" y="182403"/>
            <a:ext cx="4758468" cy="822960"/>
          </a:xfrm>
        </p:spPr>
        <p:txBody>
          <a:bodyPr/>
          <a:lstStyle>
            <a:lvl1pPr>
              <a:defRPr b="0" i="0">
                <a:latin typeface="Oracle Sans Tab" panose="020B0503020204020204" pitchFamily="34" charset="0"/>
                <a:cs typeface="Oracle Sans Tab" panose="020B0503020204020204" pitchFamily="34" charset="0"/>
              </a:defRPr>
            </a:lvl1pPr>
          </a:lstStyle>
          <a:p>
            <a:r>
              <a:rPr lang="en-US" dirty="0"/>
              <a:t>Title</a:t>
            </a:r>
          </a:p>
        </p:txBody>
      </p:sp>
      <p:sp>
        <p:nvSpPr>
          <p:cNvPr id="20" name="Text Placeholder 21">
            <a:extLst>
              <a:ext uri="{FF2B5EF4-FFF2-40B4-BE49-F238E27FC236}">
                <a16:creationId xmlns:a16="http://schemas.microsoft.com/office/drawing/2014/main" id="{5FFA19F3-F0DE-904F-A1EB-1E14E01C018F}"/>
              </a:ext>
            </a:extLst>
          </p:cNvPr>
          <p:cNvSpPr>
            <a:spLocks noGrp="1"/>
          </p:cNvSpPr>
          <p:nvPr>
            <p:ph type="body" sz="quarter" idx="35" hasCustomPrompt="1"/>
          </p:nvPr>
        </p:nvSpPr>
        <p:spPr>
          <a:xfrm>
            <a:off x="738121" y="1737360"/>
            <a:ext cx="4762530" cy="720907"/>
          </a:xfrm>
          <a:prstGeom prst="rect">
            <a:avLst/>
          </a:prstGeom>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6" name="Text Placeholder 21">
            <a:extLst>
              <a:ext uri="{FF2B5EF4-FFF2-40B4-BE49-F238E27FC236}">
                <a16:creationId xmlns:a16="http://schemas.microsoft.com/office/drawing/2014/main" id="{57757A24-B32C-B04D-9BA0-AD7C02A73754}"/>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1" i="0">
                <a:solidFill>
                  <a:srgbClr val="FCE54F"/>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2" name="Text Placeholder 21">
            <a:extLst>
              <a:ext uri="{FF2B5EF4-FFF2-40B4-BE49-F238E27FC236}">
                <a16:creationId xmlns:a16="http://schemas.microsoft.com/office/drawing/2014/main" id="{DBAD9E94-7A74-A34C-A552-EE0B94D10A1D}"/>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7" name="Text Placeholder 21">
            <a:extLst>
              <a:ext uri="{FF2B5EF4-FFF2-40B4-BE49-F238E27FC236}">
                <a16:creationId xmlns:a16="http://schemas.microsoft.com/office/drawing/2014/main" id="{5E18D9EF-730F-E743-A97F-C6E404C510BC}"/>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1" i="0">
                <a:solidFill>
                  <a:srgbClr val="FCE54F"/>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9C359B9B-D2DA-FB4B-AAAD-6CFFD8E46CFA}"/>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8" name="Text Placeholder 21">
            <a:extLst>
              <a:ext uri="{FF2B5EF4-FFF2-40B4-BE49-F238E27FC236}">
                <a16:creationId xmlns:a16="http://schemas.microsoft.com/office/drawing/2014/main" id="{705E9678-4AE2-9B4E-BFE6-764DF0EF5D4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1" i="0">
                <a:solidFill>
                  <a:srgbClr val="FCE54F"/>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7AAF4629-1659-1848-BBE3-0D9BF0259D97}"/>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pic>
        <p:nvPicPr>
          <p:cNvPr id="16" name="OTag">
            <a:extLst>
              <a:ext uri="{FF2B5EF4-FFF2-40B4-BE49-F238E27FC236}">
                <a16:creationId xmlns:a16="http://schemas.microsoft.com/office/drawing/2014/main" id="{715A603A-E7E3-4E90-8854-DB93AB9E921E}"/>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468488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Icons + Short Copy_Dark image  Pillar">
    <p:bg>
      <p:bgPr>
        <a:solidFill>
          <a:schemeClr val="accent2"/>
        </a:solidFill>
        <a:effectLst/>
      </p:bgPr>
    </p:bg>
    <p:spTree>
      <p:nvGrpSpPr>
        <p:cNvPr id="1" name=""/>
        <p:cNvGrpSpPr/>
        <p:nvPr/>
      </p:nvGrpSpPr>
      <p:grpSpPr>
        <a:xfrm>
          <a:off x="0" y="0"/>
          <a:ext cx="0" cy="0"/>
          <a:chOff x="0" y="0"/>
          <a:chExt cx="0" cy="0"/>
        </a:xfrm>
      </p:grpSpPr>
      <p:pic>
        <p:nvPicPr>
          <p:cNvPr id="7" name="Picture 6" descr="A group of people playing football&#10;&#10;Description automatically generated">
            <a:extLst>
              <a:ext uri="{FF2B5EF4-FFF2-40B4-BE49-F238E27FC236}">
                <a16:creationId xmlns:a16="http://schemas.microsoft.com/office/drawing/2014/main" id="{0314BA7E-8E6B-F3B2-91A3-12FCA6A3E3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FC0DC-6C36-4AC7-90FE-9BE28E17F1BF}"/>
              </a:ext>
            </a:extLst>
          </p:cNvPr>
          <p:cNvSpPr>
            <a:spLocks noGrp="1"/>
          </p:cNvSpPr>
          <p:nvPr>
            <p:ph type="title" hasCustomPrompt="1"/>
          </p:nvPr>
        </p:nvSpPr>
        <p:spPr/>
        <p:txBody>
          <a:bodyPr/>
          <a:lstStyle>
            <a:lvl1pPr>
              <a:defRPr b="0" i="0">
                <a:solidFill>
                  <a:schemeClr val="bg1"/>
                </a:solidFill>
                <a:latin typeface="Oracle Sans Tab" panose="020B0503020204020204" pitchFamily="34" charset="0"/>
                <a:cs typeface="Oracle Sans Tab" panose="020B0503020204020204" pitchFamily="34" charset="0"/>
              </a:defRPr>
            </a:lvl1pPr>
          </a:lstStyle>
          <a:p>
            <a:r>
              <a:rPr lang="en-US" dirty="0"/>
              <a:t>Title</a:t>
            </a:r>
          </a:p>
        </p:txBody>
      </p:sp>
      <p:sp>
        <p:nvSpPr>
          <p:cNvPr id="3" name="Picture Placeholder 2">
            <a:extLst>
              <a:ext uri="{FF2B5EF4-FFF2-40B4-BE49-F238E27FC236}">
                <a16:creationId xmlns:a16="http://schemas.microsoft.com/office/drawing/2014/main" id="{C4A0F212-7687-B242-8162-FFAC910A60EF}"/>
              </a:ext>
            </a:extLst>
          </p:cNvPr>
          <p:cNvSpPr>
            <a:spLocks noGrp="1" noChangeAspect="1"/>
          </p:cNvSpPr>
          <p:nvPr>
            <p:ph type="pic" sz="quarter" idx="26" hasCustomPrompt="1"/>
          </p:nvPr>
        </p:nvSpPr>
        <p:spPr>
          <a:xfrm>
            <a:off x="1102644" y="1903856"/>
            <a:ext cx="1893870" cy="1698098"/>
          </a:xfrm>
          <a:noFill/>
        </p:spPr>
        <p:txBody>
          <a:bodyPr/>
          <a:lstStyle>
            <a:lvl1pPr>
              <a:defRPr sz="1200" b="0" i="0">
                <a:solidFill>
                  <a:schemeClr val="bg1"/>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4" name="Text Placeholder 21">
            <a:extLst>
              <a:ext uri="{FF2B5EF4-FFF2-40B4-BE49-F238E27FC236}">
                <a16:creationId xmlns:a16="http://schemas.microsoft.com/office/drawing/2014/main" id="{920A2EEA-131E-DA4C-92C3-898A80B8B561}"/>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rgbClr val="E2BD2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11" name="Text Placeholder 21">
            <a:extLst>
              <a:ext uri="{FF2B5EF4-FFF2-40B4-BE49-F238E27FC236}">
                <a16:creationId xmlns:a16="http://schemas.microsoft.com/office/drawing/2014/main" id="{442F0FF9-B575-DD4A-AF68-999EE8B4FE0D}"/>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 name="Straight Connector 4">
            <a:extLst>
              <a:ext uri="{FF2B5EF4-FFF2-40B4-BE49-F238E27FC236}">
                <a16:creationId xmlns:a16="http://schemas.microsoft.com/office/drawing/2014/main" id="{64BB08A7-EFFF-E144-B8F2-3D5B80F0DC46}"/>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2" name="Picture Placeholder 2">
            <a:extLst>
              <a:ext uri="{FF2B5EF4-FFF2-40B4-BE49-F238E27FC236}">
                <a16:creationId xmlns:a16="http://schemas.microsoft.com/office/drawing/2014/main" id="{00545EAB-02F2-4D35-839F-11095FE3779B}"/>
              </a:ext>
            </a:extLst>
          </p:cNvPr>
          <p:cNvSpPr>
            <a:spLocks noGrp="1" noChangeAspect="1"/>
          </p:cNvSpPr>
          <p:nvPr>
            <p:ph type="pic" sz="quarter" idx="33" hasCustomPrompt="1"/>
          </p:nvPr>
        </p:nvSpPr>
        <p:spPr>
          <a:xfrm>
            <a:off x="4988845" y="1903856"/>
            <a:ext cx="1893870" cy="1698098"/>
          </a:xfrm>
          <a:noFill/>
        </p:spPr>
        <p:txBody>
          <a:bodyPr/>
          <a:lstStyle>
            <a:lvl1pPr>
              <a:defRPr sz="1200" b="0" i="0">
                <a:solidFill>
                  <a:schemeClr val="bg1"/>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C85CBC82-72D6-46B3-9B52-627E5BC2BC55}"/>
              </a:ext>
            </a:extLst>
          </p:cNvPr>
          <p:cNvSpPr>
            <a:spLocks noGrp="1"/>
          </p:cNvSpPr>
          <p:nvPr>
            <p:ph type="body" sz="quarter" idx="34" hasCustomPrompt="1"/>
          </p:nvPr>
        </p:nvSpPr>
        <p:spPr>
          <a:xfrm>
            <a:off x="4797315" y="3983730"/>
            <a:ext cx="2276930" cy="323885"/>
          </a:xfrm>
          <a:prstGeom prst="rect">
            <a:avLst/>
          </a:prstGeom>
          <a:noFill/>
        </p:spPr>
        <p:txBody>
          <a:bodyPr lIns="0" tIns="0" rIns="0" bIns="0"/>
          <a:lstStyle>
            <a:lvl1pPr algn="l">
              <a:lnSpc>
                <a:spcPts val="1880"/>
              </a:lnSpc>
              <a:defRPr sz="1400" b="1" i="0">
                <a:solidFill>
                  <a:srgbClr val="E2BD2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0FA9D0FA-EA15-4919-BEB9-4C5EE9D8CDFF}"/>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28" name="Straight Connector 27">
            <a:extLst>
              <a:ext uri="{FF2B5EF4-FFF2-40B4-BE49-F238E27FC236}">
                <a16:creationId xmlns:a16="http://schemas.microsoft.com/office/drawing/2014/main" id="{A0082647-1E21-E741-BAE0-54CD63A1A8A2}"/>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0" name="Picture Placeholder 2">
            <a:extLst>
              <a:ext uri="{FF2B5EF4-FFF2-40B4-BE49-F238E27FC236}">
                <a16:creationId xmlns:a16="http://schemas.microsoft.com/office/drawing/2014/main" id="{7E0E7E15-3D7B-4123-8321-B073C59133A1}"/>
              </a:ext>
            </a:extLst>
          </p:cNvPr>
          <p:cNvSpPr>
            <a:spLocks noGrp="1" noChangeAspect="1"/>
          </p:cNvSpPr>
          <p:nvPr>
            <p:ph type="pic" sz="quarter" idx="36" hasCustomPrompt="1"/>
          </p:nvPr>
        </p:nvSpPr>
        <p:spPr>
          <a:xfrm>
            <a:off x="8839876" y="1903856"/>
            <a:ext cx="1893870" cy="1698098"/>
          </a:xfrm>
          <a:noFill/>
        </p:spPr>
        <p:txBody>
          <a:bodyPr/>
          <a:lstStyle>
            <a:lvl1pPr>
              <a:defRPr sz="1200" b="0" i="0">
                <a:solidFill>
                  <a:schemeClr val="bg1"/>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1" name="Text Placeholder 21">
            <a:extLst>
              <a:ext uri="{FF2B5EF4-FFF2-40B4-BE49-F238E27FC236}">
                <a16:creationId xmlns:a16="http://schemas.microsoft.com/office/drawing/2014/main" id="{8C820BCB-F093-47C5-A402-60E80288139D}"/>
              </a:ext>
            </a:extLst>
          </p:cNvPr>
          <p:cNvSpPr>
            <a:spLocks noGrp="1"/>
          </p:cNvSpPr>
          <p:nvPr>
            <p:ph type="body" sz="quarter" idx="37" hasCustomPrompt="1"/>
          </p:nvPr>
        </p:nvSpPr>
        <p:spPr>
          <a:xfrm>
            <a:off x="8648346" y="3983730"/>
            <a:ext cx="2276930" cy="323885"/>
          </a:xfrm>
          <a:prstGeom prst="rect">
            <a:avLst/>
          </a:prstGeom>
          <a:noFill/>
        </p:spPr>
        <p:txBody>
          <a:bodyPr lIns="0" tIns="0" rIns="0" bIns="0"/>
          <a:lstStyle>
            <a:lvl1pPr algn="l">
              <a:lnSpc>
                <a:spcPts val="1880"/>
              </a:lnSpc>
              <a:defRPr sz="1400" b="1" i="0">
                <a:solidFill>
                  <a:srgbClr val="E2BD2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F1AF7868-3C5C-49BB-8190-B4107C4DC70C}"/>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pic>
        <p:nvPicPr>
          <p:cNvPr id="6" name="OTag">
            <a:extLst>
              <a:ext uri="{FF2B5EF4-FFF2-40B4-BE49-F238E27FC236}">
                <a16:creationId xmlns:a16="http://schemas.microsoft.com/office/drawing/2014/main" id="{2EADA93D-8CDB-C421-8371-43A6DA8D136A}"/>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266360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Icons + Short Copy_Dark only  Pillar">
    <p:bg>
      <p:bgPr>
        <a:solidFill>
          <a:srgbClr val="1E3224"/>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58B48DD-4D54-4AC7-8AB9-59BEB3B7003A}"/>
              </a:ext>
            </a:extLst>
          </p:cNvPr>
          <p:cNvSpPr>
            <a:spLocks noGrp="1"/>
          </p:cNvSpPr>
          <p:nvPr>
            <p:ph type="title" hasCustomPrompt="1"/>
          </p:nvPr>
        </p:nvSpPr>
        <p:spPr/>
        <p:txBody>
          <a:bodyPr/>
          <a:lstStyle>
            <a:lvl1pPr>
              <a:defRPr b="0" i="0">
                <a:latin typeface="Oracle Sans Tab" panose="020B0503020204020204" pitchFamily="34" charset="0"/>
                <a:cs typeface="Oracle Sans Tab" panose="020B0503020204020204" pitchFamily="34" charset="0"/>
              </a:defRPr>
            </a:lvl1pPr>
          </a:lstStyle>
          <a:p>
            <a:r>
              <a:rPr lang="en-US" dirty="0"/>
              <a:t>Title</a:t>
            </a:r>
          </a:p>
        </p:txBody>
      </p:sp>
      <p:sp>
        <p:nvSpPr>
          <p:cNvPr id="18" name="Picture Placeholder 2">
            <a:extLst>
              <a:ext uri="{FF2B5EF4-FFF2-40B4-BE49-F238E27FC236}">
                <a16:creationId xmlns:a16="http://schemas.microsoft.com/office/drawing/2014/main" id="{6A71FCB8-1058-4D1C-AED7-FAA7D744D71E}"/>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9" name="Text Placeholder 21">
            <a:extLst>
              <a:ext uri="{FF2B5EF4-FFF2-40B4-BE49-F238E27FC236}">
                <a16:creationId xmlns:a16="http://schemas.microsoft.com/office/drawing/2014/main" id="{86408202-D3B4-402D-BC69-53C3509E8A7B}"/>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rgbClr val="E2BD2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1" name="Text Placeholder 21">
            <a:extLst>
              <a:ext uri="{FF2B5EF4-FFF2-40B4-BE49-F238E27FC236}">
                <a16:creationId xmlns:a16="http://schemas.microsoft.com/office/drawing/2014/main" id="{5CF397F4-2EE2-483E-8C39-8DB6BD107811}"/>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22" name="Straight Connector 21">
            <a:extLst>
              <a:ext uri="{FF2B5EF4-FFF2-40B4-BE49-F238E27FC236}">
                <a16:creationId xmlns:a16="http://schemas.microsoft.com/office/drawing/2014/main" id="{1208D043-EF97-4765-9F13-A77BC3793B55}"/>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3" name="Picture Placeholder 2">
            <a:extLst>
              <a:ext uri="{FF2B5EF4-FFF2-40B4-BE49-F238E27FC236}">
                <a16:creationId xmlns:a16="http://schemas.microsoft.com/office/drawing/2014/main" id="{84092946-3931-41BA-A9C4-E37BA2482561}"/>
              </a:ext>
            </a:extLst>
          </p:cNvPr>
          <p:cNvSpPr>
            <a:spLocks noGrp="1" noChangeAspect="1"/>
          </p:cNvSpPr>
          <p:nvPr>
            <p:ph type="pic" sz="quarter" idx="36"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9" name="Text Placeholder 21">
            <a:extLst>
              <a:ext uri="{FF2B5EF4-FFF2-40B4-BE49-F238E27FC236}">
                <a16:creationId xmlns:a16="http://schemas.microsoft.com/office/drawing/2014/main" id="{7A2A35E2-8BA7-45B3-B02C-B531B503587A}"/>
              </a:ext>
            </a:extLst>
          </p:cNvPr>
          <p:cNvSpPr>
            <a:spLocks noGrp="1"/>
          </p:cNvSpPr>
          <p:nvPr>
            <p:ph type="body" sz="quarter" idx="37" hasCustomPrompt="1"/>
          </p:nvPr>
        </p:nvSpPr>
        <p:spPr>
          <a:xfrm>
            <a:off x="4797315" y="3983730"/>
            <a:ext cx="2276930" cy="323885"/>
          </a:xfrm>
          <a:prstGeom prst="rect">
            <a:avLst/>
          </a:prstGeom>
          <a:noFill/>
        </p:spPr>
        <p:txBody>
          <a:bodyPr lIns="0" tIns="0" rIns="0" bIns="0"/>
          <a:lstStyle>
            <a:lvl1pPr algn="l">
              <a:lnSpc>
                <a:spcPts val="1880"/>
              </a:lnSpc>
              <a:defRPr sz="1400" b="1" i="0">
                <a:solidFill>
                  <a:srgbClr val="E2BD2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0" name="Text Placeholder 21">
            <a:extLst>
              <a:ext uri="{FF2B5EF4-FFF2-40B4-BE49-F238E27FC236}">
                <a16:creationId xmlns:a16="http://schemas.microsoft.com/office/drawing/2014/main" id="{B0D928C5-7B1B-4A74-A1EB-B0C408189CAC}"/>
              </a:ext>
            </a:extLst>
          </p:cNvPr>
          <p:cNvSpPr>
            <a:spLocks noGrp="1"/>
          </p:cNvSpPr>
          <p:nvPr>
            <p:ph type="body" sz="quarter" idx="38"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1" name="Straight Connector 30">
            <a:extLst>
              <a:ext uri="{FF2B5EF4-FFF2-40B4-BE49-F238E27FC236}">
                <a16:creationId xmlns:a16="http://schemas.microsoft.com/office/drawing/2014/main" id="{0207CEA5-E0D9-46EA-99DE-2685FB0C8C09}"/>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2" name="Picture Placeholder 2">
            <a:extLst>
              <a:ext uri="{FF2B5EF4-FFF2-40B4-BE49-F238E27FC236}">
                <a16:creationId xmlns:a16="http://schemas.microsoft.com/office/drawing/2014/main" id="{E9839675-3836-4943-9E7E-492470598773}"/>
              </a:ext>
            </a:extLst>
          </p:cNvPr>
          <p:cNvSpPr>
            <a:spLocks noGrp="1" noChangeAspect="1"/>
          </p:cNvSpPr>
          <p:nvPr>
            <p:ph type="pic" sz="quarter" idx="39"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3" name="Text Placeholder 21">
            <a:extLst>
              <a:ext uri="{FF2B5EF4-FFF2-40B4-BE49-F238E27FC236}">
                <a16:creationId xmlns:a16="http://schemas.microsoft.com/office/drawing/2014/main" id="{987833E9-276C-4353-BF31-4FC33134EEAE}"/>
              </a:ext>
            </a:extLst>
          </p:cNvPr>
          <p:cNvSpPr>
            <a:spLocks noGrp="1"/>
          </p:cNvSpPr>
          <p:nvPr>
            <p:ph type="body" sz="quarter" idx="40" hasCustomPrompt="1"/>
          </p:nvPr>
        </p:nvSpPr>
        <p:spPr>
          <a:xfrm>
            <a:off x="8648346" y="3983730"/>
            <a:ext cx="2276930" cy="323885"/>
          </a:xfrm>
          <a:prstGeom prst="rect">
            <a:avLst/>
          </a:prstGeom>
          <a:noFill/>
        </p:spPr>
        <p:txBody>
          <a:bodyPr lIns="0" tIns="0" rIns="0" bIns="0"/>
          <a:lstStyle>
            <a:lvl1pPr algn="l">
              <a:lnSpc>
                <a:spcPts val="1880"/>
              </a:lnSpc>
              <a:defRPr sz="1400" b="1" i="0">
                <a:solidFill>
                  <a:srgbClr val="E2BD2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4" name="Text Placeholder 21">
            <a:extLst>
              <a:ext uri="{FF2B5EF4-FFF2-40B4-BE49-F238E27FC236}">
                <a16:creationId xmlns:a16="http://schemas.microsoft.com/office/drawing/2014/main" id="{4565DAAC-922E-4C75-A762-C6B54070F7DC}"/>
              </a:ext>
            </a:extLst>
          </p:cNvPr>
          <p:cNvSpPr>
            <a:spLocks noGrp="1"/>
          </p:cNvSpPr>
          <p:nvPr>
            <p:ph type="body" sz="quarter" idx="41"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Tree>
    <p:extLst>
      <p:ext uri="{BB962C8B-B14F-4D97-AF65-F5344CB8AC3E}">
        <p14:creationId xmlns:p14="http://schemas.microsoft.com/office/powerpoint/2010/main" val="439087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Icons + Short Copy_Light Image_Pillar">
    <p:bg>
      <p:bgPr>
        <a:solidFill>
          <a:schemeClr val="accent2"/>
        </a:solidFill>
        <a:effectLst/>
      </p:bgPr>
    </p:bg>
    <p:spTree>
      <p:nvGrpSpPr>
        <p:cNvPr id="1" name=""/>
        <p:cNvGrpSpPr/>
        <p:nvPr/>
      </p:nvGrpSpPr>
      <p:grpSpPr>
        <a:xfrm>
          <a:off x="0" y="0"/>
          <a:ext cx="0" cy="0"/>
          <a:chOff x="0" y="0"/>
          <a:chExt cx="0" cy="0"/>
        </a:xfrm>
      </p:grpSpPr>
      <p:pic>
        <p:nvPicPr>
          <p:cNvPr id="12" name="Picture 11" descr="A group of people playing football&#10;&#10;Description automatically generated">
            <a:extLst>
              <a:ext uri="{FF2B5EF4-FFF2-40B4-BE49-F238E27FC236}">
                <a16:creationId xmlns:a16="http://schemas.microsoft.com/office/drawing/2014/main" id="{F6E5C14B-CC34-AC84-2CF1-06E46BA659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FC0DC-6C36-4AC7-90FE-9BE28E17F1BF}"/>
              </a:ext>
            </a:extLst>
          </p:cNvPr>
          <p:cNvSpPr>
            <a:spLocks noGrp="1"/>
          </p:cNvSpPr>
          <p:nvPr>
            <p:ph type="title" hasCustomPrompt="1"/>
          </p:nvPr>
        </p:nvSpPr>
        <p:spPr/>
        <p:txBody>
          <a:bodyPr/>
          <a:lstStyle>
            <a:lvl1pPr>
              <a:defRPr b="0" i="0">
                <a:solidFill>
                  <a:schemeClr val="tx1"/>
                </a:solidFill>
                <a:latin typeface="Oracle Sans Tab" panose="020B0503020204020204" pitchFamily="34" charset="0"/>
                <a:cs typeface="Oracle Sans Tab" panose="020B0503020204020204" pitchFamily="34" charset="0"/>
              </a:defRPr>
            </a:lvl1pPr>
          </a:lstStyle>
          <a:p>
            <a:r>
              <a:rPr lang="en-US" dirty="0"/>
              <a:t>Title</a:t>
            </a:r>
          </a:p>
        </p:txBody>
      </p:sp>
      <p:sp>
        <p:nvSpPr>
          <p:cNvPr id="3" name="Picture Placeholder 2">
            <a:extLst>
              <a:ext uri="{FF2B5EF4-FFF2-40B4-BE49-F238E27FC236}">
                <a16:creationId xmlns:a16="http://schemas.microsoft.com/office/drawing/2014/main" id="{C4A0F212-7687-B242-8162-FFAC910A60EF}"/>
              </a:ext>
            </a:extLst>
          </p:cNvPr>
          <p:cNvSpPr>
            <a:spLocks noGrp="1" noChangeAspect="1"/>
          </p:cNvSpPr>
          <p:nvPr>
            <p:ph type="pic" sz="quarter" idx="26" hasCustomPrompt="1"/>
          </p:nvPr>
        </p:nvSpPr>
        <p:spPr>
          <a:xfrm>
            <a:off x="953530" y="1903856"/>
            <a:ext cx="1621625" cy="1525144"/>
          </a:xfrm>
          <a:noFill/>
        </p:spPr>
        <p:txBody>
          <a:bodyPr/>
          <a:lstStyle>
            <a:lvl1pPr>
              <a:defRPr sz="1200" b="0" i="0">
                <a:solidFill>
                  <a:schemeClr val="tx1"/>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4" name="Text Placeholder 21">
            <a:extLst>
              <a:ext uri="{FF2B5EF4-FFF2-40B4-BE49-F238E27FC236}">
                <a16:creationId xmlns:a16="http://schemas.microsoft.com/office/drawing/2014/main" id="{920A2EEA-131E-DA4C-92C3-898A80B8B561}"/>
              </a:ext>
            </a:extLst>
          </p:cNvPr>
          <p:cNvSpPr>
            <a:spLocks noGrp="1"/>
          </p:cNvSpPr>
          <p:nvPr>
            <p:ph type="body" sz="quarter" idx="25" hasCustomPrompt="1"/>
          </p:nvPr>
        </p:nvSpPr>
        <p:spPr>
          <a:xfrm>
            <a:off x="761999" y="3983730"/>
            <a:ext cx="2146985" cy="323885"/>
          </a:xfrm>
          <a:prstGeom prst="rect">
            <a:avLst/>
          </a:prstGeom>
          <a:noFill/>
        </p:spPr>
        <p:txBody>
          <a:bodyPr lIns="0" tIns="0" rIns="0" bIns="0"/>
          <a:lstStyle>
            <a:lvl1pPr algn="l">
              <a:lnSpc>
                <a:spcPts val="1880"/>
              </a:lnSpc>
              <a:defRPr sz="1400" b="1" i="0">
                <a:solidFill>
                  <a:srgbClr val="E2BD2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11" name="Text Placeholder 21">
            <a:extLst>
              <a:ext uri="{FF2B5EF4-FFF2-40B4-BE49-F238E27FC236}">
                <a16:creationId xmlns:a16="http://schemas.microsoft.com/office/drawing/2014/main" id="{442F0FF9-B575-DD4A-AF68-999EE8B4FE0D}"/>
              </a:ext>
            </a:extLst>
          </p:cNvPr>
          <p:cNvSpPr>
            <a:spLocks noGrp="1"/>
          </p:cNvSpPr>
          <p:nvPr>
            <p:ph type="body" sz="quarter" idx="24" hasCustomPrompt="1"/>
          </p:nvPr>
        </p:nvSpPr>
        <p:spPr>
          <a:xfrm>
            <a:off x="761999" y="4377376"/>
            <a:ext cx="2146985" cy="1244947"/>
          </a:xfrm>
          <a:prstGeom prst="rect">
            <a:avLst/>
          </a:prstGeom>
          <a:noFill/>
        </p:spPr>
        <p:txBody>
          <a:bodyPr lIns="0" tIns="0" rIns="0" bIns="0"/>
          <a:lstStyle>
            <a:lvl1pPr algn="l">
              <a:lnSpc>
                <a:spcPct val="10000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 name="Straight Connector 4">
            <a:extLst>
              <a:ext uri="{FF2B5EF4-FFF2-40B4-BE49-F238E27FC236}">
                <a16:creationId xmlns:a16="http://schemas.microsoft.com/office/drawing/2014/main" id="{64BB08A7-EFFF-E144-B8F2-3D5B80F0DC46}"/>
              </a:ext>
              <a:ext uri="{C183D7F6-B498-43B3-948B-1728B52AA6E4}">
                <adec:decorative xmlns:adec="http://schemas.microsoft.com/office/drawing/2017/decorative" val="1"/>
              </a:ext>
            </a:extLst>
          </p:cNvPr>
          <p:cNvCxnSpPr>
            <a:cxnSpLocks/>
          </p:cNvCxnSpPr>
          <p:nvPr userDrawn="1"/>
        </p:nvCxnSpPr>
        <p:spPr>
          <a:xfrm>
            <a:off x="3215680"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0082647-1E21-E741-BAE0-54CD63A1A8A2}"/>
              </a:ext>
              <a:ext uri="{C183D7F6-B498-43B3-948B-1728B52AA6E4}">
                <adec:decorative xmlns:adec="http://schemas.microsoft.com/office/drawing/2017/decorative" val="1"/>
              </a:ext>
            </a:extLst>
          </p:cNvPr>
          <p:cNvCxnSpPr>
            <a:cxnSpLocks/>
          </p:cNvCxnSpPr>
          <p:nvPr userDrawn="1"/>
        </p:nvCxnSpPr>
        <p:spPr>
          <a:xfrm>
            <a:off x="605999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A95C0C8-A9EF-0101-ADC4-0B4752129264}"/>
              </a:ext>
              <a:ext uri="{C183D7F6-B498-43B3-948B-1728B52AA6E4}">
                <adec:decorative xmlns:adec="http://schemas.microsoft.com/office/drawing/2017/decorative" val="1"/>
              </a:ext>
            </a:extLst>
          </p:cNvPr>
          <p:cNvCxnSpPr>
            <a:cxnSpLocks/>
          </p:cNvCxnSpPr>
          <p:nvPr userDrawn="1"/>
        </p:nvCxnSpPr>
        <p:spPr>
          <a:xfrm>
            <a:off x="8904312"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7" name="Picture Placeholder 2">
            <a:extLst>
              <a:ext uri="{FF2B5EF4-FFF2-40B4-BE49-F238E27FC236}">
                <a16:creationId xmlns:a16="http://schemas.microsoft.com/office/drawing/2014/main" id="{452D8958-2BA3-E8C4-A349-9B8D38EFEEBE}"/>
              </a:ext>
            </a:extLst>
          </p:cNvPr>
          <p:cNvSpPr>
            <a:spLocks noGrp="1" noChangeAspect="1"/>
          </p:cNvSpPr>
          <p:nvPr>
            <p:ph type="pic" sz="quarter" idx="42" hasCustomPrompt="1"/>
          </p:nvPr>
        </p:nvSpPr>
        <p:spPr>
          <a:xfrm>
            <a:off x="3747530" y="1903856"/>
            <a:ext cx="1621625" cy="1525144"/>
          </a:xfrm>
          <a:noFill/>
        </p:spPr>
        <p:txBody>
          <a:bodyPr/>
          <a:lstStyle>
            <a:lvl1pPr>
              <a:defRPr sz="1200" b="0" i="0">
                <a:solidFill>
                  <a:schemeClr val="tx1"/>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8" name="Text Placeholder 21">
            <a:extLst>
              <a:ext uri="{FF2B5EF4-FFF2-40B4-BE49-F238E27FC236}">
                <a16:creationId xmlns:a16="http://schemas.microsoft.com/office/drawing/2014/main" id="{F38723C6-3426-0DED-BB4F-97CEC3A55F6D}"/>
              </a:ext>
            </a:extLst>
          </p:cNvPr>
          <p:cNvSpPr>
            <a:spLocks noGrp="1"/>
          </p:cNvSpPr>
          <p:nvPr>
            <p:ph type="body" sz="quarter" idx="43" hasCustomPrompt="1"/>
          </p:nvPr>
        </p:nvSpPr>
        <p:spPr>
          <a:xfrm>
            <a:off x="3555999" y="3983730"/>
            <a:ext cx="2146985" cy="323885"/>
          </a:xfrm>
          <a:prstGeom prst="rect">
            <a:avLst/>
          </a:prstGeom>
          <a:noFill/>
        </p:spPr>
        <p:txBody>
          <a:bodyPr lIns="0" tIns="0" rIns="0" bIns="0"/>
          <a:lstStyle>
            <a:lvl1pPr algn="l">
              <a:lnSpc>
                <a:spcPts val="1880"/>
              </a:lnSpc>
              <a:defRPr sz="1400" b="1" i="0">
                <a:solidFill>
                  <a:srgbClr val="E2BD2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5BD3347-4E6D-B757-FB79-D3160FB48D01}"/>
              </a:ext>
            </a:extLst>
          </p:cNvPr>
          <p:cNvSpPr>
            <a:spLocks noGrp="1"/>
          </p:cNvSpPr>
          <p:nvPr>
            <p:ph type="body" sz="quarter" idx="44" hasCustomPrompt="1"/>
          </p:nvPr>
        </p:nvSpPr>
        <p:spPr>
          <a:xfrm>
            <a:off x="3555999" y="4377376"/>
            <a:ext cx="2146985" cy="1244947"/>
          </a:xfrm>
          <a:prstGeom prst="rect">
            <a:avLst/>
          </a:prstGeom>
          <a:noFill/>
        </p:spPr>
        <p:txBody>
          <a:bodyPr lIns="0" tIns="0" rIns="0" bIns="0"/>
          <a:lstStyle>
            <a:lvl1pPr algn="l">
              <a:lnSpc>
                <a:spcPct val="10000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40" name="Picture Placeholder 2">
            <a:extLst>
              <a:ext uri="{FF2B5EF4-FFF2-40B4-BE49-F238E27FC236}">
                <a16:creationId xmlns:a16="http://schemas.microsoft.com/office/drawing/2014/main" id="{0B8706A7-4339-AEA7-3538-6B11C9DE888F}"/>
              </a:ext>
            </a:extLst>
          </p:cNvPr>
          <p:cNvSpPr>
            <a:spLocks noGrp="1" noChangeAspect="1"/>
          </p:cNvSpPr>
          <p:nvPr>
            <p:ph type="pic" sz="quarter" idx="45" hasCustomPrompt="1"/>
          </p:nvPr>
        </p:nvSpPr>
        <p:spPr>
          <a:xfrm>
            <a:off x="6592330" y="1903856"/>
            <a:ext cx="1621625" cy="1525144"/>
          </a:xfrm>
          <a:noFill/>
        </p:spPr>
        <p:txBody>
          <a:bodyPr/>
          <a:lstStyle>
            <a:lvl1pPr>
              <a:defRPr sz="1200" b="0" i="0">
                <a:solidFill>
                  <a:schemeClr val="tx1"/>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1" name="Text Placeholder 21">
            <a:extLst>
              <a:ext uri="{FF2B5EF4-FFF2-40B4-BE49-F238E27FC236}">
                <a16:creationId xmlns:a16="http://schemas.microsoft.com/office/drawing/2014/main" id="{7FFC3A72-CD29-1771-F4D6-1FE24E237316}"/>
              </a:ext>
            </a:extLst>
          </p:cNvPr>
          <p:cNvSpPr>
            <a:spLocks noGrp="1"/>
          </p:cNvSpPr>
          <p:nvPr>
            <p:ph type="body" sz="quarter" idx="46" hasCustomPrompt="1"/>
          </p:nvPr>
        </p:nvSpPr>
        <p:spPr>
          <a:xfrm>
            <a:off x="6400799" y="3983730"/>
            <a:ext cx="2146985" cy="323885"/>
          </a:xfrm>
          <a:prstGeom prst="rect">
            <a:avLst/>
          </a:prstGeom>
          <a:noFill/>
        </p:spPr>
        <p:txBody>
          <a:bodyPr lIns="0" tIns="0" rIns="0" bIns="0"/>
          <a:lstStyle>
            <a:lvl1pPr algn="l">
              <a:lnSpc>
                <a:spcPts val="1880"/>
              </a:lnSpc>
              <a:defRPr sz="1400" b="1" i="0">
                <a:solidFill>
                  <a:srgbClr val="E2BD2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2" name="Text Placeholder 21">
            <a:extLst>
              <a:ext uri="{FF2B5EF4-FFF2-40B4-BE49-F238E27FC236}">
                <a16:creationId xmlns:a16="http://schemas.microsoft.com/office/drawing/2014/main" id="{3BE75DAD-03B8-A35F-313E-9021E9625E97}"/>
              </a:ext>
            </a:extLst>
          </p:cNvPr>
          <p:cNvSpPr>
            <a:spLocks noGrp="1"/>
          </p:cNvSpPr>
          <p:nvPr>
            <p:ph type="body" sz="quarter" idx="47" hasCustomPrompt="1"/>
          </p:nvPr>
        </p:nvSpPr>
        <p:spPr>
          <a:xfrm>
            <a:off x="6400799" y="4377376"/>
            <a:ext cx="2146985" cy="1244947"/>
          </a:xfrm>
          <a:prstGeom prst="rect">
            <a:avLst/>
          </a:prstGeom>
          <a:noFill/>
        </p:spPr>
        <p:txBody>
          <a:bodyPr lIns="0" tIns="0" rIns="0" bIns="0"/>
          <a:lstStyle>
            <a:lvl1pPr algn="l">
              <a:lnSpc>
                <a:spcPct val="10000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43" name="Picture Placeholder 2">
            <a:extLst>
              <a:ext uri="{FF2B5EF4-FFF2-40B4-BE49-F238E27FC236}">
                <a16:creationId xmlns:a16="http://schemas.microsoft.com/office/drawing/2014/main" id="{A564445D-3622-F94F-5F5B-64E25C182894}"/>
              </a:ext>
            </a:extLst>
          </p:cNvPr>
          <p:cNvSpPr>
            <a:spLocks noGrp="1" noChangeAspect="1"/>
          </p:cNvSpPr>
          <p:nvPr>
            <p:ph type="pic" sz="quarter" idx="48" hasCustomPrompt="1"/>
          </p:nvPr>
        </p:nvSpPr>
        <p:spPr>
          <a:xfrm>
            <a:off x="9426970" y="1903856"/>
            <a:ext cx="1621625" cy="1525144"/>
          </a:xfrm>
          <a:noFill/>
        </p:spPr>
        <p:txBody>
          <a:bodyPr/>
          <a:lstStyle>
            <a:lvl1pPr>
              <a:defRPr sz="1200" b="0" i="0">
                <a:solidFill>
                  <a:schemeClr val="tx1"/>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4" name="Text Placeholder 21">
            <a:extLst>
              <a:ext uri="{FF2B5EF4-FFF2-40B4-BE49-F238E27FC236}">
                <a16:creationId xmlns:a16="http://schemas.microsoft.com/office/drawing/2014/main" id="{D73D98F3-F032-F349-D6FF-9956A80B2C0C}"/>
              </a:ext>
            </a:extLst>
          </p:cNvPr>
          <p:cNvSpPr>
            <a:spLocks noGrp="1"/>
          </p:cNvSpPr>
          <p:nvPr>
            <p:ph type="body" sz="quarter" idx="49" hasCustomPrompt="1"/>
          </p:nvPr>
        </p:nvSpPr>
        <p:spPr>
          <a:xfrm>
            <a:off x="9235439" y="3983730"/>
            <a:ext cx="2146985" cy="323885"/>
          </a:xfrm>
          <a:prstGeom prst="rect">
            <a:avLst/>
          </a:prstGeom>
          <a:noFill/>
        </p:spPr>
        <p:txBody>
          <a:bodyPr lIns="0" tIns="0" rIns="0" bIns="0"/>
          <a:lstStyle>
            <a:lvl1pPr algn="l">
              <a:lnSpc>
                <a:spcPts val="1880"/>
              </a:lnSpc>
              <a:defRPr sz="1400" b="1" i="0">
                <a:solidFill>
                  <a:srgbClr val="E2BD2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5" name="Text Placeholder 21">
            <a:extLst>
              <a:ext uri="{FF2B5EF4-FFF2-40B4-BE49-F238E27FC236}">
                <a16:creationId xmlns:a16="http://schemas.microsoft.com/office/drawing/2014/main" id="{E7F065D2-DFCA-69F0-EFCE-5436B4BBA960}"/>
              </a:ext>
            </a:extLst>
          </p:cNvPr>
          <p:cNvSpPr>
            <a:spLocks noGrp="1"/>
          </p:cNvSpPr>
          <p:nvPr>
            <p:ph type="body" sz="quarter" idx="50" hasCustomPrompt="1"/>
          </p:nvPr>
        </p:nvSpPr>
        <p:spPr>
          <a:xfrm>
            <a:off x="9235439" y="4377376"/>
            <a:ext cx="2146985" cy="1244947"/>
          </a:xfrm>
          <a:prstGeom prst="rect">
            <a:avLst/>
          </a:prstGeom>
          <a:noFill/>
        </p:spPr>
        <p:txBody>
          <a:bodyPr lIns="0" tIns="0" rIns="0" bIns="0"/>
          <a:lstStyle>
            <a:lvl1pPr algn="l">
              <a:lnSpc>
                <a:spcPct val="10000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pic>
        <p:nvPicPr>
          <p:cNvPr id="7" name="OTag">
            <a:extLst>
              <a:ext uri="{FF2B5EF4-FFF2-40B4-BE49-F238E27FC236}">
                <a16:creationId xmlns:a16="http://schemas.microsoft.com/office/drawing/2014/main" id="{1936F2FE-3F23-4520-6363-F7A95E2274D2}"/>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60833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Icons + Short Copy_Light Only_Pillar">
    <p:bg>
      <p:bgPr>
        <a:solidFill>
          <a:srgbClr val="E8E5E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FC0DC-6C36-4AC7-90FE-9BE28E17F1BF}"/>
              </a:ext>
            </a:extLst>
          </p:cNvPr>
          <p:cNvSpPr>
            <a:spLocks noGrp="1"/>
          </p:cNvSpPr>
          <p:nvPr>
            <p:ph type="title" hasCustomPrompt="1"/>
          </p:nvPr>
        </p:nvSpPr>
        <p:spPr/>
        <p:txBody>
          <a:bodyPr/>
          <a:lstStyle>
            <a:lvl1pPr>
              <a:defRPr b="0" i="0">
                <a:solidFill>
                  <a:schemeClr val="tx1"/>
                </a:solidFill>
                <a:latin typeface="Oracle Sans Tab" panose="020B0503020204020204" pitchFamily="34" charset="0"/>
                <a:cs typeface="Oracle Sans Tab" panose="020B0503020204020204" pitchFamily="34" charset="0"/>
              </a:defRPr>
            </a:lvl1pPr>
          </a:lstStyle>
          <a:p>
            <a:r>
              <a:rPr lang="en-US" dirty="0"/>
              <a:t>Title</a:t>
            </a:r>
          </a:p>
        </p:txBody>
      </p:sp>
      <p:sp>
        <p:nvSpPr>
          <p:cNvPr id="3" name="Picture Placeholder 2">
            <a:extLst>
              <a:ext uri="{FF2B5EF4-FFF2-40B4-BE49-F238E27FC236}">
                <a16:creationId xmlns:a16="http://schemas.microsoft.com/office/drawing/2014/main" id="{C4A0F212-7687-B242-8162-FFAC910A60EF}"/>
              </a:ext>
            </a:extLst>
          </p:cNvPr>
          <p:cNvSpPr>
            <a:spLocks noGrp="1" noChangeAspect="1"/>
          </p:cNvSpPr>
          <p:nvPr>
            <p:ph type="pic" sz="quarter" idx="26" hasCustomPrompt="1"/>
          </p:nvPr>
        </p:nvSpPr>
        <p:spPr>
          <a:xfrm>
            <a:off x="953530" y="1903856"/>
            <a:ext cx="1621625" cy="1525144"/>
          </a:xfrm>
          <a:noFill/>
        </p:spPr>
        <p:txBody>
          <a:bodyPr/>
          <a:lstStyle>
            <a:lvl1pPr>
              <a:defRPr sz="1200" b="0" i="0">
                <a:solidFill>
                  <a:schemeClr val="tx1"/>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4" name="Text Placeholder 21">
            <a:extLst>
              <a:ext uri="{FF2B5EF4-FFF2-40B4-BE49-F238E27FC236}">
                <a16:creationId xmlns:a16="http://schemas.microsoft.com/office/drawing/2014/main" id="{920A2EEA-131E-DA4C-92C3-898A80B8B561}"/>
              </a:ext>
            </a:extLst>
          </p:cNvPr>
          <p:cNvSpPr>
            <a:spLocks noGrp="1"/>
          </p:cNvSpPr>
          <p:nvPr>
            <p:ph type="body" sz="quarter" idx="25" hasCustomPrompt="1"/>
          </p:nvPr>
        </p:nvSpPr>
        <p:spPr>
          <a:xfrm>
            <a:off x="761999" y="3983730"/>
            <a:ext cx="2146985" cy="323885"/>
          </a:xfrm>
          <a:prstGeom prst="rect">
            <a:avLst/>
          </a:prstGeom>
          <a:noFill/>
        </p:spPr>
        <p:txBody>
          <a:bodyPr lIns="0" tIns="0" rIns="0" bIns="0"/>
          <a:lstStyle>
            <a:lvl1pPr algn="l">
              <a:lnSpc>
                <a:spcPts val="1880"/>
              </a:lnSpc>
              <a:defRPr sz="1400" b="1" i="0">
                <a:solidFill>
                  <a:srgbClr val="E2BD2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11" name="Text Placeholder 21">
            <a:extLst>
              <a:ext uri="{FF2B5EF4-FFF2-40B4-BE49-F238E27FC236}">
                <a16:creationId xmlns:a16="http://schemas.microsoft.com/office/drawing/2014/main" id="{442F0FF9-B575-DD4A-AF68-999EE8B4FE0D}"/>
              </a:ext>
            </a:extLst>
          </p:cNvPr>
          <p:cNvSpPr>
            <a:spLocks noGrp="1"/>
          </p:cNvSpPr>
          <p:nvPr>
            <p:ph type="body" sz="quarter" idx="24" hasCustomPrompt="1"/>
          </p:nvPr>
        </p:nvSpPr>
        <p:spPr>
          <a:xfrm>
            <a:off x="761999" y="4377376"/>
            <a:ext cx="2146985" cy="1244947"/>
          </a:xfrm>
          <a:prstGeom prst="rect">
            <a:avLst/>
          </a:prstGeom>
          <a:noFill/>
        </p:spPr>
        <p:txBody>
          <a:bodyPr lIns="0" tIns="0" rIns="0" bIns="0"/>
          <a:lstStyle>
            <a:lvl1pPr algn="l">
              <a:lnSpc>
                <a:spcPct val="10000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 name="Straight Connector 4">
            <a:extLst>
              <a:ext uri="{FF2B5EF4-FFF2-40B4-BE49-F238E27FC236}">
                <a16:creationId xmlns:a16="http://schemas.microsoft.com/office/drawing/2014/main" id="{64BB08A7-EFFF-E144-B8F2-3D5B80F0DC46}"/>
              </a:ext>
              <a:ext uri="{C183D7F6-B498-43B3-948B-1728B52AA6E4}">
                <adec:decorative xmlns:adec="http://schemas.microsoft.com/office/drawing/2017/decorative" val="1"/>
              </a:ext>
            </a:extLst>
          </p:cNvPr>
          <p:cNvCxnSpPr>
            <a:cxnSpLocks/>
          </p:cNvCxnSpPr>
          <p:nvPr userDrawn="1"/>
        </p:nvCxnSpPr>
        <p:spPr>
          <a:xfrm>
            <a:off x="3215680"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0082647-1E21-E741-BAE0-54CD63A1A8A2}"/>
              </a:ext>
              <a:ext uri="{C183D7F6-B498-43B3-948B-1728B52AA6E4}">
                <adec:decorative xmlns:adec="http://schemas.microsoft.com/office/drawing/2017/decorative" val="1"/>
              </a:ext>
            </a:extLst>
          </p:cNvPr>
          <p:cNvCxnSpPr>
            <a:cxnSpLocks/>
          </p:cNvCxnSpPr>
          <p:nvPr userDrawn="1"/>
        </p:nvCxnSpPr>
        <p:spPr>
          <a:xfrm>
            <a:off x="605999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A95C0C8-A9EF-0101-ADC4-0B4752129264}"/>
              </a:ext>
              <a:ext uri="{C183D7F6-B498-43B3-948B-1728B52AA6E4}">
                <adec:decorative xmlns:adec="http://schemas.microsoft.com/office/drawing/2017/decorative" val="1"/>
              </a:ext>
            </a:extLst>
          </p:cNvPr>
          <p:cNvCxnSpPr>
            <a:cxnSpLocks/>
          </p:cNvCxnSpPr>
          <p:nvPr userDrawn="1"/>
        </p:nvCxnSpPr>
        <p:spPr>
          <a:xfrm>
            <a:off x="8904312"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7" name="Picture Placeholder 2">
            <a:extLst>
              <a:ext uri="{FF2B5EF4-FFF2-40B4-BE49-F238E27FC236}">
                <a16:creationId xmlns:a16="http://schemas.microsoft.com/office/drawing/2014/main" id="{452D8958-2BA3-E8C4-A349-9B8D38EFEEBE}"/>
              </a:ext>
            </a:extLst>
          </p:cNvPr>
          <p:cNvSpPr>
            <a:spLocks noGrp="1" noChangeAspect="1"/>
          </p:cNvSpPr>
          <p:nvPr>
            <p:ph type="pic" sz="quarter" idx="42" hasCustomPrompt="1"/>
          </p:nvPr>
        </p:nvSpPr>
        <p:spPr>
          <a:xfrm>
            <a:off x="3747530" y="1903856"/>
            <a:ext cx="1621625" cy="1525144"/>
          </a:xfrm>
          <a:noFill/>
        </p:spPr>
        <p:txBody>
          <a:bodyPr/>
          <a:lstStyle>
            <a:lvl1pPr>
              <a:defRPr sz="1200" b="0" i="0">
                <a:solidFill>
                  <a:schemeClr val="tx1"/>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8" name="Text Placeholder 21">
            <a:extLst>
              <a:ext uri="{FF2B5EF4-FFF2-40B4-BE49-F238E27FC236}">
                <a16:creationId xmlns:a16="http://schemas.microsoft.com/office/drawing/2014/main" id="{F38723C6-3426-0DED-BB4F-97CEC3A55F6D}"/>
              </a:ext>
            </a:extLst>
          </p:cNvPr>
          <p:cNvSpPr>
            <a:spLocks noGrp="1"/>
          </p:cNvSpPr>
          <p:nvPr>
            <p:ph type="body" sz="quarter" idx="43" hasCustomPrompt="1"/>
          </p:nvPr>
        </p:nvSpPr>
        <p:spPr>
          <a:xfrm>
            <a:off x="3555999" y="3983730"/>
            <a:ext cx="2146985" cy="323885"/>
          </a:xfrm>
          <a:prstGeom prst="rect">
            <a:avLst/>
          </a:prstGeom>
          <a:noFill/>
        </p:spPr>
        <p:txBody>
          <a:bodyPr lIns="0" tIns="0" rIns="0" bIns="0"/>
          <a:lstStyle>
            <a:lvl1pPr algn="l">
              <a:lnSpc>
                <a:spcPts val="1880"/>
              </a:lnSpc>
              <a:defRPr sz="1400" b="1" i="0">
                <a:solidFill>
                  <a:srgbClr val="E2BD2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5BD3347-4E6D-B757-FB79-D3160FB48D01}"/>
              </a:ext>
            </a:extLst>
          </p:cNvPr>
          <p:cNvSpPr>
            <a:spLocks noGrp="1"/>
          </p:cNvSpPr>
          <p:nvPr>
            <p:ph type="body" sz="quarter" idx="44" hasCustomPrompt="1"/>
          </p:nvPr>
        </p:nvSpPr>
        <p:spPr>
          <a:xfrm>
            <a:off x="3555999" y="4377376"/>
            <a:ext cx="2146985" cy="1244947"/>
          </a:xfrm>
          <a:prstGeom prst="rect">
            <a:avLst/>
          </a:prstGeom>
          <a:noFill/>
        </p:spPr>
        <p:txBody>
          <a:bodyPr lIns="0" tIns="0" rIns="0" bIns="0"/>
          <a:lstStyle>
            <a:lvl1pPr algn="l">
              <a:lnSpc>
                <a:spcPct val="10000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40" name="Picture Placeholder 2">
            <a:extLst>
              <a:ext uri="{FF2B5EF4-FFF2-40B4-BE49-F238E27FC236}">
                <a16:creationId xmlns:a16="http://schemas.microsoft.com/office/drawing/2014/main" id="{0B8706A7-4339-AEA7-3538-6B11C9DE888F}"/>
              </a:ext>
            </a:extLst>
          </p:cNvPr>
          <p:cNvSpPr>
            <a:spLocks noGrp="1" noChangeAspect="1"/>
          </p:cNvSpPr>
          <p:nvPr>
            <p:ph type="pic" sz="quarter" idx="45" hasCustomPrompt="1"/>
          </p:nvPr>
        </p:nvSpPr>
        <p:spPr>
          <a:xfrm>
            <a:off x="6592330" y="1903856"/>
            <a:ext cx="1621625" cy="1525144"/>
          </a:xfrm>
          <a:noFill/>
        </p:spPr>
        <p:txBody>
          <a:bodyPr/>
          <a:lstStyle>
            <a:lvl1pPr>
              <a:defRPr sz="1200" b="0" i="0">
                <a:solidFill>
                  <a:schemeClr val="tx1"/>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1" name="Text Placeholder 21">
            <a:extLst>
              <a:ext uri="{FF2B5EF4-FFF2-40B4-BE49-F238E27FC236}">
                <a16:creationId xmlns:a16="http://schemas.microsoft.com/office/drawing/2014/main" id="{7FFC3A72-CD29-1771-F4D6-1FE24E237316}"/>
              </a:ext>
            </a:extLst>
          </p:cNvPr>
          <p:cNvSpPr>
            <a:spLocks noGrp="1"/>
          </p:cNvSpPr>
          <p:nvPr>
            <p:ph type="body" sz="quarter" idx="46" hasCustomPrompt="1"/>
          </p:nvPr>
        </p:nvSpPr>
        <p:spPr>
          <a:xfrm>
            <a:off x="6400799" y="3983730"/>
            <a:ext cx="2146985" cy="323885"/>
          </a:xfrm>
          <a:prstGeom prst="rect">
            <a:avLst/>
          </a:prstGeom>
          <a:noFill/>
        </p:spPr>
        <p:txBody>
          <a:bodyPr lIns="0" tIns="0" rIns="0" bIns="0"/>
          <a:lstStyle>
            <a:lvl1pPr algn="l">
              <a:lnSpc>
                <a:spcPts val="1880"/>
              </a:lnSpc>
              <a:defRPr sz="1400" b="1" i="0">
                <a:solidFill>
                  <a:srgbClr val="E2BD2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2" name="Text Placeholder 21">
            <a:extLst>
              <a:ext uri="{FF2B5EF4-FFF2-40B4-BE49-F238E27FC236}">
                <a16:creationId xmlns:a16="http://schemas.microsoft.com/office/drawing/2014/main" id="{3BE75DAD-03B8-A35F-313E-9021E9625E97}"/>
              </a:ext>
            </a:extLst>
          </p:cNvPr>
          <p:cNvSpPr>
            <a:spLocks noGrp="1"/>
          </p:cNvSpPr>
          <p:nvPr>
            <p:ph type="body" sz="quarter" idx="47" hasCustomPrompt="1"/>
          </p:nvPr>
        </p:nvSpPr>
        <p:spPr>
          <a:xfrm>
            <a:off x="6400799" y="4377376"/>
            <a:ext cx="2146985" cy="1244947"/>
          </a:xfrm>
          <a:prstGeom prst="rect">
            <a:avLst/>
          </a:prstGeom>
          <a:noFill/>
        </p:spPr>
        <p:txBody>
          <a:bodyPr lIns="0" tIns="0" rIns="0" bIns="0"/>
          <a:lstStyle>
            <a:lvl1pPr algn="l">
              <a:lnSpc>
                <a:spcPct val="10000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43" name="Picture Placeholder 2">
            <a:extLst>
              <a:ext uri="{FF2B5EF4-FFF2-40B4-BE49-F238E27FC236}">
                <a16:creationId xmlns:a16="http://schemas.microsoft.com/office/drawing/2014/main" id="{A564445D-3622-F94F-5F5B-64E25C182894}"/>
              </a:ext>
            </a:extLst>
          </p:cNvPr>
          <p:cNvSpPr>
            <a:spLocks noGrp="1" noChangeAspect="1"/>
          </p:cNvSpPr>
          <p:nvPr>
            <p:ph type="pic" sz="quarter" idx="48" hasCustomPrompt="1"/>
          </p:nvPr>
        </p:nvSpPr>
        <p:spPr>
          <a:xfrm>
            <a:off x="9426970" y="1903856"/>
            <a:ext cx="1621625" cy="1525144"/>
          </a:xfrm>
          <a:noFill/>
        </p:spPr>
        <p:txBody>
          <a:bodyPr/>
          <a:lstStyle>
            <a:lvl1pPr>
              <a:defRPr sz="1200" b="0" i="0">
                <a:solidFill>
                  <a:schemeClr val="tx1"/>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4" name="Text Placeholder 21">
            <a:extLst>
              <a:ext uri="{FF2B5EF4-FFF2-40B4-BE49-F238E27FC236}">
                <a16:creationId xmlns:a16="http://schemas.microsoft.com/office/drawing/2014/main" id="{D73D98F3-F032-F349-D6FF-9956A80B2C0C}"/>
              </a:ext>
            </a:extLst>
          </p:cNvPr>
          <p:cNvSpPr>
            <a:spLocks noGrp="1"/>
          </p:cNvSpPr>
          <p:nvPr>
            <p:ph type="body" sz="quarter" idx="49" hasCustomPrompt="1"/>
          </p:nvPr>
        </p:nvSpPr>
        <p:spPr>
          <a:xfrm>
            <a:off x="9235439" y="3983730"/>
            <a:ext cx="2146985" cy="323885"/>
          </a:xfrm>
          <a:prstGeom prst="rect">
            <a:avLst/>
          </a:prstGeom>
          <a:noFill/>
        </p:spPr>
        <p:txBody>
          <a:bodyPr lIns="0" tIns="0" rIns="0" bIns="0"/>
          <a:lstStyle>
            <a:lvl1pPr algn="l">
              <a:lnSpc>
                <a:spcPts val="1880"/>
              </a:lnSpc>
              <a:defRPr sz="1400" b="1" i="0">
                <a:solidFill>
                  <a:srgbClr val="E2BD2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5" name="Text Placeholder 21">
            <a:extLst>
              <a:ext uri="{FF2B5EF4-FFF2-40B4-BE49-F238E27FC236}">
                <a16:creationId xmlns:a16="http://schemas.microsoft.com/office/drawing/2014/main" id="{E7F065D2-DFCA-69F0-EFCE-5436B4BBA960}"/>
              </a:ext>
            </a:extLst>
          </p:cNvPr>
          <p:cNvSpPr>
            <a:spLocks noGrp="1"/>
          </p:cNvSpPr>
          <p:nvPr>
            <p:ph type="body" sz="quarter" idx="50" hasCustomPrompt="1"/>
          </p:nvPr>
        </p:nvSpPr>
        <p:spPr>
          <a:xfrm>
            <a:off x="9235439" y="4377376"/>
            <a:ext cx="2146985" cy="1244947"/>
          </a:xfrm>
          <a:prstGeom prst="rect">
            <a:avLst/>
          </a:prstGeom>
          <a:noFill/>
        </p:spPr>
        <p:txBody>
          <a:bodyPr lIns="0" tIns="0" rIns="0" bIns="0"/>
          <a:lstStyle>
            <a:lvl1pPr algn="l">
              <a:lnSpc>
                <a:spcPct val="10000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pic>
        <p:nvPicPr>
          <p:cNvPr id="7" name="OTag">
            <a:extLst>
              <a:ext uri="{FF2B5EF4-FFF2-40B4-BE49-F238E27FC236}">
                <a16:creationId xmlns:a16="http://schemas.microsoft.com/office/drawing/2014/main" id="{1936F2FE-3F23-4520-6363-F7A95E2274D2}"/>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732116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 Image - 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A group of people playing football&#10;&#10;Description automatically generated">
            <a:extLst>
              <a:ext uri="{FF2B5EF4-FFF2-40B4-BE49-F238E27FC236}">
                <a16:creationId xmlns:a16="http://schemas.microsoft.com/office/drawing/2014/main" id="{DE7B5F18-0B09-1FB0-8348-65A5D2D50F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b="0" i="0">
                <a:solidFill>
                  <a:schemeClr val="bg1"/>
                </a:solidFill>
                <a:latin typeface="Oracle Sans Tab" panose="020B0503020204020204" pitchFamily="34" charset="0"/>
                <a:cs typeface="Oracle Sans Tab" panose="020B0503020204020204" pitchFamily="34" charset="0"/>
              </a:defRPr>
            </a:lvl1pPr>
          </a:lstStyle>
          <a:p>
            <a:r>
              <a:rPr lang="en-US" dirty="0"/>
              <a:t>Title</a:t>
            </a:r>
          </a:p>
        </p:txBody>
      </p:sp>
      <p:pic>
        <p:nvPicPr>
          <p:cNvPr id="4" name="OTag">
            <a:extLst>
              <a:ext uri="{FF2B5EF4-FFF2-40B4-BE49-F238E27FC236}">
                <a16:creationId xmlns:a16="http://schemas.microsoft.com/office/drawing/2014/main" id="{BB1EB15A-EF77-9B77-A427-C02E34661076}"/>
              </a:ext>
              <a:ext uri="{C183D7F6-B498-43B3-948B-1728B52AA6E4}">
                <adec:decorative xmlns:adec="http://schemas.microsoft.com/office/drawing/2017/decorative" val="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230751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only - 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8C3BC66F-51E2-1DFB-BE0A-233701BEC2C4}"/>
              </a:ext>
            </a:extLst>
          </p:cNvPr>
          <p:cNvSpPr/>
          <p:nvPr userDrawn="1"/>
        </p:nvSpPr>
        <p:spPr>
          <a:xfrm>
            <a:off x="0" y="0"/>
            <a:ext cx="12192000" cy="6858000"/>
          </a:xfrm>
          <a:prstGeom prst="rect">
            <a:avLst/>
          </a:prstGeom>
          <a:solidFill>
            <a:srgbClr val="1E3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b="0" i="0">
                <a:solidFill>
                  <a:schemeClr val="tx1"/>
                </a:solidFill>
                <a:latin typeface="Oracle Sans Tab" panose="020B0503020204020204" pitchFamily="34" charset="0"/>
                <a:cs typeface="Oracle Sans Tab" panose="020B0503020204020204" pitchFamily="34" charset="0"/>
              </a:defRPr>
            </a:lvl1pPr>
          </a:lstStyle>
          <a:p>
            <a:r>
              <a:rPr lang="en-US" dirty="0"/>
              <a:t>Title</a:t>
            </a:r>
          </a:p>
        </p:txBody>
      </p:sp>
      <p:pic>
        <p:nvPicPr>
          <p:cNvPr id="4" name="OTag">
            <a:extLst>
              <a:ext uri="{FF2B5EF4-FFF2-40B4-BE49-F238E27FC236}">
                <a16:creationId xmlns:a16="http://schemas.microsoft.com/office/drawing/2014/main" id="{1E77F6AA-0D90-072B-D7F7-C745D7D9276A}"/>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2338531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ight image - Title Only">
    <p:bg>
      <p:bgPr>
        <a:solidFill>
          <a:schemeClr val="accent2"/>
        </a:solidFill>
        <a:effectLst/>
      </p:bgPr>
    </p:bg>
    <p:spTree>
      <p:nvGrpSpPr>
        <p:cNvPr id="1" name=""/>
        <p:cNvGrpSpPr/>
        <p:nvPr/>
      </p:nvGrpSpPr>
      <p:grpSpPr>
        <a:xfrm>
          <a:off x="0" y="0"/>
          <a:ext cx="0" cy="0"/>
          <a:chOff x="0" y="0"/>
          <a:chExt cx="0" cy="0"/>
        </a:xfrm>
      </p:grpSpPr>
      <p:pic>
        <p:nvPicPr>
          <p:cNvPr id="3" name="Picture 2" descr="A group of people playing football&#10;&#10;Description automatically generated">
            <a:extLst>
              <a:ext uri="{FF2B5EF4-FFF2-40B4-BE49-F238E27FC236}">
                <a16:creationId xmlns:a16="http://schemas.microsoft.com/office/drawing/2014/main" id="{36624189-695D-E6C0-57AD-DC3F3AFAA5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b="0" i="0">
                <a:latin typeface="Oracle Sans Tab" panose="020B0503020204020204" pitchFamily="34" charset="0"/>
                <a:cs typeface="Oracle Sans Tab" panose="020B0503020204020204" pitchFamily="34" charset="0"/>
              </a:defRPr>
            </a:lvl1pPr>
          </a:lstStyle>
          <a:p>
            <a:r>
              <a:rPr lang="en-US" dirty="0"/>
              <a:t>Title</a:t>
            </a:r>
          </a:p>
        </p:txBody>
      </p:sp>
    </p:spTree>
    <p:extLst>
      <p:ext uri="{BB962C8B-B14F-4D97-AF65-F5344CB8AC3E}">
        <p14:creationId xmlns:p14="http://schemas.microsoft.com/office/powerpoint/2010/main" val="620243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ight - Title/Subtitle 1 Colum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b="0" i="0">
                <a:latin typeface="Oracle Sans Tab" panose="020B0503020204020204" pitchFamily="34" charset="0"/>
                <a:cs typeface="Oracle Sans Tab" panose="020B0503020204020204" pitchFamily="34" charset="0"/>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1"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Tree>
    <p:extLst>
      <p:ext uri="{BB962C8B-B14F-4D97-AF65-F5344CB8AC3E}">
        <p14:creationId xmlns:p14="http://schemas.microsoft.com/office/powerpoint/2010/main" val="3317995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ight only - Title Only">
    <p:bg>
      <p:bgPr>
        <a:solidFill>
          <a:srgbClr val="E8E5E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b="0" i="0">
                <a:latin typeface="Oracle Sans Tab" panose="020B0503020204020204" pitchFamily="34" charset="0"/>
                <a:cs typeface="Oracle Sans Tab" panose="020B0503020204020204" pitchFamily="34" charset="0"/>
              </a:defRPr>
            </a:lvl1pPr>
          </a:lstStyle>
          <a:p>
            <a:r>
              <a:rPr lang="en-US" dirty="0"/>
              <a:t>Title</a:t>
            </a:r>
          </a:p>
        </p:txBody>
      </p:sp>
    </p:spTree>
    <p:extLst>
      <p:ext uri="{BB962C8B-B14F-4D97-AF65-F5344CB8AC3E}">
        <p14:creationId xmlns:p14="http://schemas.microsoft.com/office/powerpoint/2010/main" val="166517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ight - Numbered Outline 2 Column_Pillar">
    <p:bg>
      <p:bgPr>
        <a:solidFill>
          <a:srgbClr val="E8E5E3"/>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b="0" i="0">
                <a:latin typeface="Oracle Sans Tab" panose="020B0503020204020204" pitchFamily="34" charset="0"/>
                <a:cs typeface="Oracle Sans Tab" panose="020B0503020204020204" pitchFamily="34" charset="0"/>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4"/>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0" name="Text Placeholder 3">
            <a:extLst>
              <a:ext uri="{FF2B5EF4-FFF2-40B4-BE49-F238E27FC236}">
                <a16:creationId xmlns:a16="http://schemas.microsoft.com/office/drawing/2014/main" id="{A4E2576F-21A2-43DD-A5D5-93969065652E}"/>
              </a:ext>
            </a:extLst>
          </p:cNvPr>
          <p:cNvSpPr>
            <a:spLocks noGrp="1"/>
          </p:cNvSpPr>
          <p:nvPr>
            <p:ph type="body" sz="quarter" idx="48"/>
          </p:nvPr>
        </p:nvSpPr>
        <p:spPr>
          <a:xfrm>
            <a:off x="6371492" y="1609724"/>
            <a:ext cx="5084064" cy="4505325"/>
          </a:xfrm>
          <a:noFill/>
        </p:spPr>
        <p:txBody>
          <a:bodyPr vert="horz" lIns="0" tIns="0" rIns="0" bIns="0" rtlCol="0">
            <a:noAutofit/>
          </a:bodyPr>
          <a:lstStyle>
            <a:lvl1pPr marL="365125" indent="-365125">
              <a:buClr>
                <a:schemeClr val="accent4"/>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Tree>
    <p:extLst>
      <p:ext uri="{BB962C8B-B14F-4D97-AF65-F5344CB8AC3E}">
        <p14:creationId xmlns:p14="http://schemas.microsoft.com/office/powerpoint/2010/main" val="3654418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ark - Divider_Pill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descr="A group of people playing football&#10;&#10;Description automatically generated">
            <a:extLst>
              <a:ext uri="{FF2B5EF4-FFF2-40B4-BE49-F238E27FC236}">
                <a16:creationId xmlns:a16="http://schemas.microsoft.com/office/drawing/2014/main" id="{4E544D37-FF97-2981-AECF-5583EC464A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2085478"/>
            <a:ext cx="10158984" cy="1280160"/>
          </a:xfrm>
          <a:noFill/>
        </p:spPr>
        <p:txBody>
          <a:bodyPr vert="horz" wrap="square" lIns="0" tIns="0" rIns="0" bIns="0" rtlCol="0" anchor="b">
            <a:noAutofit/>
          </a:bodyPr>
          <a:lstStyle>
            <a:lvl1pPr>
              <a:lnSpc>
                <a:spcPct val="95000"/>
              </a:lnSpc>
              <a:defRPr lang="en-US" sz="4000" b="0" i="0" dirty="0">
                <a:solidFill>
                  <a:schemeClr val="bg1"/>
                </a:solidFill>
                <a:latin typeface="Oracle Sans Tab" panose="020B0503020204020204" pitchFamily="34" charset="0"/>
              </a:defRPr>
            </a:lvl1pPr>
          </a:lstStyle>
          <a:p>
            <a:pPr lvl="0">
              <a:lnSpc>
                <a:spcPct val="100000"/>
              </a:lnSpc>
            </a:pPr>
            <a:r>
              <a:rPr lang="en-US" dirty="0"/>
              <a:t>Click to add divider title (up to two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4" name="Rectangle 3">
            <a:extLst>
              <a:ext uri="{FF2B5EF4-FFF2-40B4-BE49-F238E27FC236}">
                <a16:creationId xmlns:a16="http://schemas.microsoft.com/office/drawing/2014/main" id="{71BCDF5E-8F79-F444-A365-345A55BAF344}"/>
              </a:ext>
            </a:extLst>
          </p:cNvPr>
          <p:cNvSpPr/>
          <p:nvPr userDrawn="1"/>
        </p:nvSpPr>
        <p:spPr>
          <a:xfrm>
            <a:off x="762000" y="3714601"/>
            <a:ext cx="410716" cy="71628"/>
          </a:xfrm>
          <a:prstGeom prst="rect">
            <a:avLst/>
          </a:prstGeom>
          <a:solidFill>
            <a:srgbClr val="E2B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4204679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ight - Divider_Pill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descr="A group of people playing football&#10;&#10;Description automatically generated">
            <a:extLst>
              <a:ext uri="{FF2B5EF4-FFF2-40B4-BE49-F238E27FC236}">
                <a16:creationId xmlns:a16="http://schemas.microsoft.com/office/drawing/2014/main" id="{1178D9C8-06EA-F032-5727-106F4C01AA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2085478"/>
            <a:ext cx="10158984" cy="1280160"/>
          </a:xfrm>
          <a:noFill/>
        </p:spPr>
        <p:txBody>
          <a:bodyPr vert="horz" wrap="square" lIns="0" tIns="0" rIns="0" bIns="0" rtlCol="0" anchor="b">
            <a:noAutofit/>
          </a:bodyPr>
          <a:lstStyle>
            <a:lvl1pPr>
              <a:lnSpc>
                <a:spcPct val="95000"/>
              </a:lnSpc>
              <a:defRPr lang="en-US" sz="4000" b="0" i="0" dirty="0">
                <a:solidFill>
                  <a:schemeClr val="tx1"/>
                </a:solidFill>
                <a:latin typeface="Oracle Sans Tab" panose="020B0503020204020204" pitchFamily="34" charset="0"/>
              </a:defRPr>
            </a:lvl1pPr>
          </a:lstStyle>
          <a:p>
            <a:pPr lvl="0">
              <a:lnSpc>
                <a:spcPct val="100000"/>
              </a:lnSpc>
            </a:pPr>
            <a:r>
              <a:rPr lang="en-US" dirty="0"/>
              <a:t>Click to add divider title (up to two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4" name="Rectangle 3">
            <a:extLst>
              <a:ext uri="{FF2B5EF4-FFF2-40B4-BE49-F238E27FC236}">
                <a16:creationId xmlns:a16="http://schemas.microsoft.com/office/drawing/2014/main" id="{71BCDF5E-8F79-F444-A365-345A55BAF344}"/>
              </a:ext>
            </a:extLst>
          </p:cNvPr>
          <p:cNvSpPr/>
          <p:nvPr userDrawn="1"/>
        </p:nvSpPr>
        <p:spPr>
          <a:xfrm>
            <a:off x="762000" y="3714601"/>
            <a:ext cx="410716" cy="71628"/>
          </a:xfrm>
          <a:prstGeom prst="rect">
            <a:avLst/>
          </a:prstGeom>
          <a:solidFill>
            <a:srgbClr val="E2B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632644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ark image - Quote with logo">
    <p:bg>
      <p:bgPr>
        <a:solidFill>
          <a:schemeClr val="accent2"/>
        </a:solidFill>
        <a:effectLst/>
      </p:bgPr>
    </p:bg>
    <p:spTree>
      <p:nvGrpSpPr>
        <p:cNvPr id="1" name=""/>
        <p:cNvGrpSpPr/>
        <p:nvPr/>
      </p:nvGrpSpPr>
      <p:grpSpPr>
        <a:xfrm>
          <a:off x="0" y="0"/>
          <a:ext cx="0" cy="0"/>
          <a:chOff x="0" y="0"/>
          <a:chExt cx="0" cy="0"/>
        </a:xfrm>
      </p:grpSpPr>
      <p:pic>
        <p:nvPicPr>
          <p:cNvPr id="10" name="Picture 9" descr="A group of people playing football&#10;&#10;Description automatically generated">
            <a:extLst>
              <a:ext uri="{FF2B5EF4-FFF2-40B4-BE49-F238E27FC236}">
                <a16:creationId xmlns:a16="http://schemas.microsoft.com/office/drawing/2014/main" id="{0D3794CA-6342-DC68-F547-324298771E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37E74DE0-55D3-42EA-9474-DC8A5193EF88}"/>
              </a:ext>
            </a:extLst>
          </p:cNvPr>
          <p:cNvSpPr>
            <a:spLocks noGrp="1" noChangeAspect="1"/>
          </p:cNvSpPr>
          <p:nvPr>
            <p:ph sz="quarter" idx="45" hasCustomPrompt="1"/>
          </p:nvPr>
        </p:nvSpPr>
        <p:spPr>
          <a:xfrm>
            <a:off x="768096" y="1129656"/>
            <a:ext cx="2447584" cy="673743"/>
          </a:xfrm>
        </p:spPr>
        <p:txBody>
          <a:bodyPr/>
          <a:lstStyle>
            <a:lvl1pPr>
              <a:defRPr>
                <a:solidFill>
                  <a:schemeClr val="bg1"/>
                </a:solidFill>
              </a:defRPr>
            </a:lvl1pPr>
            <a:lvl5pPr marL="731520" indent="0">
              <a:buNone/>
              <a:defRPr/>
            </a:lvl5pPr>
          </a:lstStyle>
          <a:p>
            <a:pPr lvl="0"/>
            <a:r>
              <a:rPr lang="en-US" dirty="0"/>
              <a:t>Click to add logo</a:t>
            </a:r>
          </a:p>
        </p:txBody>
      </p:sp>
      <p:sp>
        <p:nvSpPr>
          <p:cNvPr id="14" name="Title">
            <a:extLst>
              <a:ext uri="{FF2B5EF4-FFF2-40B4-BE49-F238E27FC236}">
                <a16:creationId xmlns:a16="http://schemas.microsoft.com/office/drawing/2014/main" id="{2B525FB2-1105-4B12-B35F-60F4BFB07A2F}"/>
              </a:ext>
            </a:extLst>
          </p:cNvPr>
          <p:cNvSpPr>
            <a:spLocks noGrp="1"/>
          </p:cNvSpPr>
          <p:nvPr>
            <p:ph type="title" hasCustomPrompt="1"/>
          </p:nvPr>
        </p:nvSpPr>
        <p:spPr>
          <a:xfrm>
            <a:off x="570686" y="1828800"/>
            <a:ext cx="8232149" cy="2026447"/>
          </a:xfrm>
          <a:noFill/>
        </p:spPr>
        <p:txBody>
          <a:bodyPr vert="horz" wrap="square" lIns="0" tIns="0" rIns="0" bIns="0" rtlCol="0" anchor="b" anchorCtr="0">
            <a:noAutofit/>
          </a:bodyPr>
          <a:lstStyle>
            <a:lvl1pPr marL="184150" indent="-184150">
              <a:lnSpc>
                <a:spcPct val="100000"/>
              </a:lnSpc>
              <a:tabLst/>
              <a:defRPr lang="en-US" sz="3200" b="0" i="0">
                <a:solidFill>
                  <a:schemeClr val="bg1"/>
                </a:solidFill>
                <a:latin typeface="Oracle Sans Tab" panose="020B0503020204020204" pitchFamily="34" charset="0"/>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solidFill>
                  <a:schemeClr val="bg1"/>
                </a:solidFill>
              </a:defRPr>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solidFill>
                  <a:schemeClr val="bg1"/>
                </a:solidFill>
              </a:defRPr>
            </a:lvl1pPr>
          </a:lstStyle>
          <a:p>
            <a:pPr lvl="0"/>
            <a:r>
              <a:rPr lang="en-US" dirty="0"/>
              <a:t>Additional information if needed</a:t>
            </a:r>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1" name="Rectangle 10">
            <a:extLst>
              <a:ext uri="{FF2B5EF4-FFF2-40B4-BE49-F238E27FC236}">
                <a16:creationId xmlns:a16="http://schemas.microsoft.com/office/drawing/2014/main" id="{8BC83FFF-3FE8-9D2C-471C-A4F63758C254}"/>
              </a:ext>
            </a:extLst>
          </p:cNvPr>
          <p:cNvSpPr/>
          <p:nvPr userDrawn="1"/>
        </p:nvSpPr>
        <p:spPr>
          <a:xfrm>
            <a:off x="761999" y="4161934"/>
            <a:ext cx="410716" cy="71628"/>
          </a:xfrm>
          <a:prstGeom prst="rect">
            <a:avLst/>
          </a:prstGeom>
          <a:solidFill>
            <a:srgbClr val="E2B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107402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ìght image - Quote with logo">
    <p:bg>
      <p:bgPr>
        <a:solidFill>
          <a:schemeClr val="accent2"/>
        </a:solidFill>
        <a:effectLst/>
      </p:bgPr>
    </p:bg>
    <p:spTree>
      <p:nvGrpSpPr>
        <p:cNvPr id="1" name=""/>
        <p:cNvGrpSpPr/>
        <p:nvPr/>
      </p:nvGrpSpPr>
      <p:grpSpPr>
        <a:xfrm>
          <a:off x="0" y="0"/>
          <a:ext cx="0" cy="0"/>
          <a:chOff x="0" y="0"/>
          <a:chExt cx="0" cy="0"/>
        </a:xfrm>
      </p:grpSpPr>
      <p:pic>
        <p:nvPicPr>
          <p:cNvPr id="5" name="Picture 4" descr="A group of people playing football&#10;&#10;Description automatically generated">
            <a:extLst>
              <a:ext uri="{FF2B5EF4-FFF2-40B4-BE49-F238E27FC236}">
                <a16:creationId xmlns:a16="http://schemas.microsoft.com/office/drawing/2014/main" id="{DCF7C338-EC5D-C0AF-3895-2BEE6F5F3C0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37E74DE0-55D3-42EA-9474-DC8A5193EF88}"/>
              </a:ext>
            </a:extLst>
          </p:cNvPr>
          <p:cNvSpPr>
            <a:spLocks noGrp="1" noChangeAspect="1"/>
          </p:cNvSpPr>
          <p:nvPr>
            <p:ph sz="quarter" idx="45" hasCustomPrompt="1"/>
          </p:nvPr>
        </p:nvSpPr>
        <p:spPr>
          <a:xfrm>
            <a:off x="768096" y="1129656"/>
            <a:ext cx="2447584" cy="673743"/>
          </a:xfrm>
        </p:spPr>
        <p:txBody>
          <a:bodyPr/>
          <a:lstStyle>
            <a:lvl1pPr>
              <a:defRPr>
                <a:solidFill>
                  <a:schemeClr val="tx1"/>
                </a:solidFill>
              </a:defRPr>
            </a:lvl1pPr>
            <a:lvl5pPr marL="731520" indent="0">
              <a:buNone/>
              <a:defRPr/>
            </a:lvl5pPr>
          </a:lstStyle>
          <a:p>
            <a:pPr lvl="0"/>
            <a:r>
              <a:rPr lang="en-US" dirty="0"/>
              <a:t>Click to add logo</a:t>
            </a:r>
          </a:p>
        </p:txBody>
      </p:sp>
      <p:sp>
        <p:nvSpPr>
          <p:cNvPr id="14" name="Title">
            <a:extLst>
              <a:ext uri="{FF2B5EF4-FFF2-40B4-BE49-F238E27FC236}">
                <a16:creationId xmlns:a16="http://schemas.microsoft.com/office/drawing/2014/main" id="{2B525FB2-1105-4B12-B35F-60F4BFB07A2F}"/>
              </a:ext>
            </a:extLst>
          </p:cNvPr>
          <p:cNvSpPr>
            <a:spLocks noGrp="1"/>
          </p:cNvSpPr>
          <p:nvPr>
            <p:ph type="title" hasCustomPrompt="1"/>
          </p:nvPr>
        </p:nvSpPr>
        <p:spPr>
          <a:xfrm>
            <a:off x="570686" y="1828800"/>
            <a:ext cx="8232149" cy="2026447"/>
          </a:xfrm>
          <a:noFill/>
        </p:spPr>
        <p:txBody>
          <a:bodyPr vert="horz" wrap="square" lIns="0" tIns="0" rIns="0" bIns="0" rtlCol="0" anchor="b" anchorCtr="0">
            <a:noAutofit/>
          </a:bodyPr>
          <a:lstStyle>
            <a:lvl1pPr marL="184150" indent="-184150">
              <a:lnSpc>
                <a:spcPct val="100000"/>
              </a:lnSpc>
              <a:tabLst/>
              <a:defRPr lang="en-US" sz="3200" b="0" i="0">
                <a:solidFill>
                  <a:schemeClr val="tx1"/>
                </a:solidFill>
                <a:latin typeface="Oracle Sans Tab" panose="020B0503020204020204" pitchFamily="34" charset="0"/>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solidFill>
                  <a:schemeClr val="tx1"/>
                </a:solidFill>
              </a:defRPr>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solidFill>
                  <a:schemeClr val="tx1"/>
                </a:solidFill>
              </a:defRPr>
            </a:lvl1pPr>
          </a:lstStyle>
          <a:p>
            <a:pPr lvl="0"/>
            <a:r>
              <a:rPr lang="en-US" dirty="0"/>
              <a:t>Additional information if needed</a:t>
            </a:r>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4" name="Rectangle 3">
            <a:extLst>
              <a:ext uri="{FF2B5EF4-FFF2-40B4-BE49-F238E27FC236}">
                <a16:creationId xmlns:a16="http://schemas.microsoft.com/office/drawing/2014/main" id="{EFC46EBB-BF6F-D77B-885B-3ED195977FF0}"/>
              </a:ext>
            </a:extLst>
          </p:cNvPr>
          <p:cNvSpPr/>
          <p:nvPr userDrawn="1"/>
        </p:nvSpPr>
        <p:spPr>
          <a:xfrm>
            <a:off x="761999" y="4161934"/>
            <a:ext cx="410716" cy="71628"/>
          </a:xfrm>
          <a:prstGeom prst="rect">
            <a:avLst/>
          </a:prstGeom>
          <a:solidFill>
            <a:srgbClr val="E2B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28429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ark image - Quote with Picture">
    <p:bg>
      <p:bgPr>
        <a:solidFill>
          <a:schemeClr val="accent2"/>
        </a:solidFill>
        <a:effectLst/>
      </p:bgPr>
    </p:bg>
    <p:spTree>
      <p:nvGrpSpPr>
        <p:cNvPr id="1" name=""/>
        <p:cNvGrpSpPr/>
        <p:nvPr/>
      </p:nvGrpSpPr>
      <p:grpSpPr>
        <a:xfrm>
          <a:off x="0" y="0"/>
          <a:ext cx="0" cy="0"/>
          <a:chOff x="0" y="0"/>
          <a:chExt cx="0" cy="0"/>
        </a:xfrm>
      </p:grpSpPr>
      <p:pic>
        <p:nvPicPr>
          <p:cNvPr id="12" name="Picture 11" descr="A group of people playing football&#10;&#10;Description automatically generated">
            <a:extLst>
              <a:ext uri="{FF2B5EF4-FFF2-40B4-BE49-F238E27FC236}">
                <a16:creationId xmlns:a16="http://schemas.microsoft.com/office/drawing/2014/main" id="{C87CA02B-491B-08A3-C32E-CD01EF2BD0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2"/>
            <a:ext cx="4876800" cy="6858000"/>
          </a:xfrm>
        </p:spPr>
        <p:txBody>
          <a:bodyPr anchor="ctr" anchorCtr="1"/>
          <a:lstStyle>
            <a:lvl1pPr>
              <a:defRPr>
                <a:solidFill>
                  <a:schemeClr val="bg1"/>
                </a:solidFill>
              </a:defRPr>
            </a:lvl1pPr>
          </a:lstStyle>
          <a:p>
            <a:r>
              <a:rPr lang="en-US" dirty="0"/>
              <a:t>Click to add image</a:t>
            </a:r>
          </a:p>
        </p:txBody>
      </p:sp>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220586" y="2434528"/>
            <a:ext cx="6219354" cy="1846659"/>
          </a:xfrm>
          <a:noFill/>
        </p:spPr>
        <p:txBody>
          <a:bodyPr vert="horz" wrap="square" lIns="0" tIns="0" rIns="0" bIns="0" rtlCol="0" anchor="b" anchorCtr="0">
            <a:spAutoFit/>
          </a:bodyPr>
          <a:lstStyle>
            <a:lvl1pPr marL="179388" indent="-179388">
              <a:lnSpc>
                <a:spcPct val="100000"/>
              </a:lnSpc>
              <a:tabLst/>
              <a:defRPr lang="en-US" sz="3000" b="0" i="0" dirty="0">
                <a:solidFill>
                  <a:schemeClr val="bg1"/>
                </a:solidFill>
                <a:latin typeface="Oracle Sans Tab" panose="020B0503020204020204" pitchFamily="34" charset="0"/>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defRPr b="1">
                <a:solidFill>
                  <a:schemeClr val="bg1"/>
                </a:solidFill>
              </a:defRPr>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defRPr>
                <a:solidFill>
                  <a:schemeClr val="bg1"/>
                </a:solidFill>
              </a:defRPr>
            </a:lvl1pPr>
          </a:lstStyle>
          <a:p>
            <a:pPr lvl="0"/>
            <a:r>
              <a:rPr lang="en-US" dirty="0"/>
              <a:t>Additional information if needed</a:t>
            </a:r>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Content Placeholder 2">
            <a:extLst>
              <a:ext uri="{FF2B5EF4-FFF2-40B4-BE49-F238E27FC236}">
                <a16:creationId xmlns:a16="http://schemas.microsoft.com/office/drawing/2014/main" id="{6190524B-9853-A3B5-6016-2D547D457D4C}"/>
              </a:ext>
            </a:extLst>
          </p:cNvPr>
          <p:cNvSpPr>
            <a:spLocks noGrp="1" noChangeAspect="1"/>
          </p:cNvSpPr>
          <p:nvPr>
            <p:ph sz="quarter" idx="47" hasCustomPrompt="1"/>
          </p:nvPr>
        </p:nvSpPr>
        <p:spPr>
          <a:xfrm>
            <a:off x="5372844" y="1203405"/>
            <a:ext cx="2447584" cy="673743"/>
          </a:xfrm>
        </p:spPr>
        <p:txBody>
          <a:bodyPr/>
          <a:lstStyle>
            <a:lvl1pPr>
              <a:defRPr>
                <a:solidFill>
                  <a:schemeClr val="bg1"/>
                </a:solidFill>
              </a:defRPr>
            </a:lvl1pPr>
            <a:lvl5pPr marL="731520" indent="0">
              <a:buNone/>
              <a:defRPr/>
            </a:lvl5pPr>
          </a:lstStyle>
          <a:p>
            <a:pPr lvl="0"/>
            <a:r>
              <a:rPr lang="en-US" dirty="0"/>
              <a:t>Click to add logo</a:t>
            </a:r>
          </a:p>
        </p:txBody>
      </p:sp>
      <p:sp>
        <p:nvSpPr>
          <p:cNvPr id="6" name="Rectangle 5">
            <a:extLst>
              <a:ext uri="{FF2B5EF4-FFF2-40B4-BE49-F238E27FC236}">
                <a16:creationId xmlns:a16="http://schemas.microsoft.com/office/drawing/2014/main" id="{F98FDA8D-8032-9C8A-3413-9E78C78D579F}"/>
              </a:ext>
            </a:extLst>
          </p:cNvPr>
          <p:cNvSpPr/>
          <p:nvPr userDrawn="1"/>
        </p:nvSpPr>
        <p:spPr>
          <a:xfrm>
            <a:off x="5372844" y="4596347"/>
            <a:ext cx="410716" cy="71628"/>
          </a:xfrm>
          <a:prstGeom prst="rect">
            <a:avLst/>
          </a:prstGeom>
          <a:solidFill>
            <a:srgbClr val="E2B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89504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ark only- Quote with Picture">
    <p:bg>
      <p:bgPr>
        <a:solidFill>
          <a:srgbClr val="E8E5E3"/>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a:solidFill>
                  <a:srgbClr val="000000"/>
                </a:solidFill>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image</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5816" y="4983135"/>
            <a:ext cx="6051272" cy="266291"/>
          </a:xfrm>
          <a:prstGeom prst="rect">
            <a:avLst/>
          </a:prstGeom>
        </p:spPr>
        <p:txBody>
          <a:bodyPr>
            <a:noAutofit/>
          </a:bodyPr>
          <a:lstStyle>
            <a:lvl1pPr>
              <a:defRPr b="1">
                <a:solidFill>
                  <a:srgbClr val="000000"/>
                </a:solidFill>
              </a:defRPr>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5816" y="5320728"/>
            <a:ext cx="6051272" cy="786385"/>
          </a:xfrm>
          <a:prstGeom prst="rect">
            <a:avLst/>
          </a:prstGeom>
        </p:spPr>
        <p:txBody>
          <a:bodyPr>
            <a:noAutofit/>
          </a:bodyPr>
          <a:lstStyle>
            <a:lvl1pPr>
              <a:defRPr>
                <a:solidFill>
                  <a:srgbClr val="000000"/>
                </a:solidFill>
              </a:defRPr>
            </a:lvl1pPr>
          </a:lstStyle>
          <a:p>
            <a:pPr lvl="0"/>
            <a:r>
              <a:rPr lang="en-US" dirty="0"/>
              <a:t>Additional information if needed</a:t>
            </a:r>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Content Placeholder 2">
            <a:extLst>
              <a:ext uri="{FF2B5EF4-FFF2-40B4-BE49-F238E27FC236}">
                <a16:creationId xmlns:a16="http://schemas.microsoft.com/office/drawing/2014/main" id="{3CB52BCF-4E23-BA44-5C50-AFEA7DFA337E}"/>
              </a:ext>
            </a:extLst>
          </p:cNvPr>
          <p:cNvSpPr>
            <a:spLocks noGrp="1" noChangeAspect="1"/>
          </p:cNvSpPr>
          <p:nvPr>
            <p:ph sz="quarter" idx="47" hasCustomPrompt="1"/>
          </p:nvPr>
        </p:nvSpPr>
        <p:spPr>
          <a:xfrm>
            <a:off x="5372844" y="1203405"/>
            <a:ext cx="2447584" cy="673743"/>
          </a:xfrm>
        </p:spPr>
        <p:txBody>
          <a:bodyPr/>
          <a:lstStyle>
            <a:lvl1pPr>
              <a:defRPr>
                <a:solidFill>
                  <a:srgbClr val="000000"/>
                </a:solidFill>
              </a:defRPr>
            </a:lvl1pPr>
            <a:lvl5pPr marL="731520" indent="0">
              <a:buNone/>
              <a:defRPr/>
            </a:lvl5pPr>
          </a:lstStyle>
          <a:p>
            <a:pPr lvl="0"/>
            <a:r>
              <a:rPr lang="en-US" dirty="0"/>
              <a:t>Click to add logo</a:t>
            </a:r>
          </a:p>
        </p:txBody>
      </p:sp>
      <p:sp>
        <p:nvSpPr>
          <p:cNvPr id="10" name="Quote">
            <a:extLst>
              <a:ext uri="{FF2B5EF4-FFF2-40B4-BE49-F238E27FC236}">
                <a16:creationId xmlns:a16="http://schemas.microsoft.com/office/drawing/2014/main" id="{04AE5B2A-AF85-83D6-EC24-EFCB6E567112}"/>
              </a:ext>
            </a:extLst>
          </p:cNvPr>
          <p:cNvSpPr>
            <a:spLocks noGrp="1"/>
          </p:cNvSpPr>
          <p:nvPr>
            <p:ph type="title" hasCustomPrompt="1"/>
          </p:nvPr>
        </p:nvSpPr>
        <p:spPr>
          <a:xfrm>
            <a:off x="5220586" y="2434528"/>
            <a:ext cx="6219354" cy="1846659"/>
          </a:xfrm>
          <a:noFill/>
        </p:spPr>
        <p:txBody>
          <a:bodyPr vert="horz" wrap="square" lIns="0" tIns="0" rIns="0" bIns="0" rtlCol="0" anchor="b" anchorCtr="0">
            <a:spAutoFit/>
          </a:bodyPr>
          <a:lstStyle>
            <a:lvl1pPr marL="179388" indent="-179388">
              <a:lnSpc>
                <a:spcPct val="100000"/>
              </a:lnSpc>
              <a:tabLst/>
              <a:defRPr lang="en-US" sz="3000" b="0" i="0" dirty="0">
                <a:solidFill>
                  <a:srgbClr val="000000"/>
                </a:solidFill>
                <a:latin typeface="Oracle Sans Tab" panose="020B0503020204020204" pitchFamily="34" charset="0"/>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9" name="Rectangle 8">
            <a:extLst>
              <a:ext uri="{FF2B5EF4-FFF2-40B4-BE49-F238E27FC236}">
                <a16:creationId xmlns:a16="http://schemas.microsoft.com/office/drawing/2014/main" id="{A99A4812-AF34-0997-6717-A952D692A05A}"/>
              </a:ext>
            </a:extLst>
          </p:cNvPr>
          <p:cNvSpPr/>
          <p:nvPr userDrawn="1"/>
        </p:nvSpPr>
        <p:spPr>
          <a:xfrm>
            <a:off x="5372844" y="4596347"/>
            <a:ext cx="410716" cy="71628"/>
          </a:xfrm>
          <a:prstGeom prst="rect">
            <a:avLst/>
          </a:prstGeom>
          <a:solidFill>
            <a:srgbClr val="E2B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000000"/>
              </a:solidFill>
            </a:endParaRPr>
          </a:p>
        </p:txBody>
      </p:sp>
    </p:spTree>
    <p:extLst>
      <p:ext uri="{BB962C8B-B14F-4D97-AF65-F5344CB8AC3E}">
        <p14:creationId xmlns:p14="http://schemas.microsoft.com/office/powerpoint/2010/main" val="2764679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ark image - Quote with Picture shape">
    <p:bg>
      <p:bgPr>
        <a:solidFill>
          <a:schemeClr val="accent2"/>
        </a:solidFill>
        <a:effectLst/>
      </p:bgPr>
    </p:bg>
    <p:spTree>
      <p:nvGrpSpPr>
        <p:cNvPr id="1" name=""/>
        <p:cNvGrpSpPr/>
        <p:nvPr/>
      </p:nvGrpSpPr>
      <p:grpSpPr>
        <a:xfrm>
          <a:off x="0" y="0"/>
          <a:ext cx="0" cy="0"/>
          <a:chOff x="0" y="0"/>
          <a:chExt cx="0" cy="0"/>
        </a:xfrm>
      </p:grpSpPr>
      <p:pic>
        <p:nvPicPr>
          <p:cNvPr id="9" name="Picture 8" descr="A group of people playing football&#10;&#10;Description automatically generated">
            <a:extLst>
              <a:ext uri="{FF2B5EF4-FFF2-40B4-BE49-F238E27FC236}">
                <a16:creationId xmlns:a16="http://schemas.microsoft.com/office/drawing/2014/main" id="{49D57BB0-1110-50E0-4F30-72C2E5BA29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677787" y="2434528"/>
            <a:ext cx="6020298" cy="1846659"/>
          </a:xfrm>
          <a:noFill/>
        </p:spPr>
        <p:txBody>
          <a:bodyPr vert="horz" wrap="square" lIns="0" tIns="0" rIns="0" bIns="0" rtlCol="0" anchor="b" anchorCtr="0">
            <a:spAutoFit/>
          </a:bodyPr>
          <a:lstStyle>
            <a:lvl1pPr marL="179388" indent="-179388">
              <a:lnSpc>
                <a:spcPct val="100000"/>
              </a:lnSpc>
              <a:tabLst/>
              <a:defRPr lang="en-US" sz="3000" b="0" i="0" dirty="0">
                <a:solidFill>
                  <a:schemeClr val="bg1"/>
                </a:solidFill>
                <a:latin typeface="Oracle Sans Tab" panose="020B0503020204020204" pitchFamily="34" charset="0"/>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832887" y="4911127"/>
            <a:ext cx="5853145" cy="266291"/>
          </a:xfrm>
          <a:prstGeom prst="rect">
            <a:avLst/>
          </a:prstGeom>
        </p:spPr>
        <p:txBody>
          <a:bodyPr>
            <a:noAutofit/>
          </a:bodyPr>
          <a:lstStyle>
            <a:lvl1pPr>
              <a:defRPr b="1">
                <a:solidFill>
                  <a:schemeClr val="bg1"/>
                </a:solidFill>
              </a:defRPr>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832887" y="5248720"/>
            <a:ext cx="5853145" cy="786385"/>
          </a:xfrm>
          <a:prstGeom prst="rect">
            <a:avLst/>
          </a:prstGeom>
        </p:spPr>
        <p:txBody>
          <a:bodyPr>
            <a:noAutofit/>
          </a:bodyPr>
          <a:lstStyle>
            <a:lvl1pPr>
              <a:defRPr>
                <a:solidFill>
                  <a:schemeClr val="bg1"/>
                </a:solidFill>
              </a:defRPr>
            </a:lvl1pPr>
          </a:lstStyle>
          <a:p>
            <a:pPr lvl="0"/>
            <a:r>
              <a:rPr lang="en-US" dirty="0"/>
              <a:t>Additional information if needed</a:t>
            </a:r>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6" name="Picture Placeholder 5">
            <a:extLst>
              <a:ext uri="{FF2B5EF4-FFF2-40B4-BE49-F238E27FC236}">
                <a16:creationId xmlns:a16="http://schemas.microsoft.com/office/drawing/2014/main" id="{D6A01807-474C-16C0-F3BA-F8060798B056}"/>
              </a:ext>
            </a:extLst>
          </p:cNvPr>
          <p:cNvSpPr>
            <a:spLocks noGrp="1"/>
          </p:cNvSpPr>
          <p:nvPr>
            <p:ph type="pic" sz="quarter" idx="47"/>
          </p:nvPr>
        </p:nvSpPr>
        <p:spPr>
          <a:xfrm>
            <a:off x="2" y="-1355"/>
            <a:ext cx="4937092" cy="6292035"/>
          </a:xfrm>
          <a:custGeom>
            <a:avLst/>
            <a:gdLst>
              <a:gd name="connsiteX0" fmla="*/ 0 w 5087890"/>
              <a:gd name="connsiteY0" fmla="*/ 0 h 6372666"/>
              <a:gd name="connsiteX1" fmla="*/ 3962495 w 5087890"/>
              <a:gd name="connsiteY1" fmla="*/ 0 h 6372666"/>
              <a:gd name="connsiteX2" fmla="*/ 3996914 w 5087890"/>
              <a:gd name="connsiteY2" fmla="*/ 31198 h 6372666"/>
              <a:gd name="connsiteX3" fmla="*/ 5087890 w 5087890"/>
              <a:gd name="connsiteY3" fmla="*/ 2657920 h 6372666"/>
              <a:gd name="connsiteX4" fmla="*/ 1363066 w 5087890"/>
              <a:gd name="connsiteY4" fmla="*/ 6372666 h 6372666"/>
              <a:gd name="connsiteX5" fmla="*/ 82347 w 5087890"/>
              <a:gd name="connsiteY5" fmla="*/ 6147256 h 6372666"/>
              <a:gd name="connsiteX6" fmla="*/ 0 w 5087890"/>
              <a:gd name="connsiteY6" fmla="*/ 6114876 h 6372666"/>
              <a:gd name="connsiteX0" fmla="*/ 0 w 5249971"/>
              <a:gd name="connsiteY0" fmla="*/ 0 h 6372666"/>
              <a:gd name="connsiteX1" fmla="*/ 3962495 w 5249971"/>
              <a:gd name="connsiteY1" fmla="*/ 0 h 6372666"/>
              <a:gd name="connsiteX2" fmla="*/ 4226946 w 5249971"/>
              <a:gd name="connsiteY2" fmla="*/ 231614 h 6372666"/>
              <a:gd name="connsiteX3" fmla="*/ 5087890 w 5249971"/>
              <a:gd name="connsiteY3" fmla="*/ 2657920 h 6372666"/>
              <a:gd name="connsiteX4" fmla="*/ 1363066 w 5249971"/>
              <a:gd name="connsiteY4" fmla="*/ 6372666 h 6372666"/>
              <a:gd name="connsiteX5" fmla="*/ 82347 w 5249971"/>
              <a:gd name="connsiteY5" fmla="*/ 6147256 h 6372666"/>
              <a:gd name="connsiteX6" fmla="*/ 0 w 5249971"/>
              <a:gd name="connsiteY6" fmla="*/ 6114876 h 6372666"/>
              <a:gd name="connsiteX7" fmla="*/ 0 w 5249971"/>
              <a:gd name="connsiteY7" fmla="*/ 0 h 6372666"/>
              <a:gd name="connsiteX0" fmla="*/ 0 w 5247320"/>
              <a:gd name="connsiteY0" fmla="*/ 0 h 6372666"/>
              <a:gd name="connsiteX1" fmla="*/ 3962495 w 5247320"/>
              <a:gd name="connsiteY1" fmla="*/ 0 h 6372666"/>
              <a:gd name="connsiteX2" fmla="*/ 4226946 w 5247320"/>
              <a:gd name="connsiteY2" fmla="*/ 231614 h 6372666"/>
              <a:gd name="connsiteX3" fmla="*/ 5087890 w 5247320"/>
              <a:gd name="connsiteY3" fmla="*/ 2657920 h 6372666"/>
              <a:gd name="connsiteX4" fmla="*/ 1363066 w 5247320"/>
              <a:gd name="connsiteY4" fmla="*/ 6372666 h 6372666"/>
              <a:gd name="connsiteX5" fmla="*/ 82347 w 5247320"/>
              <a:gd name="connsiteY5" fmla="*/ 6147256 h 6372666"/>
              <a:gd name="connsiteX6" fmla="*/ 0 w 5247320"/>
              <a:gd name="connsiteY6" fmla="*/ 6114876 h 6372666"/>
              <a:gd name="connsiteX7" fmla="*/ 0 w 5247320"/>
              <a:gd name="connsiteY7" fmla="*/ 0 h 6372666"/>
              <a:gd name="connsiteX0" fmla="*/ 0 w 5247320"/>
              <a:gd name="connsiteY0" fmla="*/ 0 h 6372666"/>
              <a:gd name="connsiteX1" fmla="*/ 4516662 w 5247320"/>
              <a:gd name="connsiteY1" fmla="*/ 10548 h 6372666"/>
              <a:gd name="connsiteX2" fmla="*/ 4226946 w 5247320"/>
              <a:gd name="connsiteY2" fmla="*/ 231614 h 6372666"/>
              <a:gd name="connsiteX3" fmla="*/ 5087890 w 5247320"/>
              <a:gd name="connsiteY3" fmla="*/ 2657920 h 6372666"/>
              <a:gd name="connsiteX4" fmla="*/ 1363066 w 5247320"/>
              <a:gd name="connsiteY4" fmla="*/ 6372666 h 6372666"/>
              <a:gd name="connsiteX5" fmla="*/ 82347 w 5247320"/>
              <a:gd name="connsiteY5" fmla="*/ 6147256 h 6372666"/>
              <a:gd name="connsiteX6" fmla="*/ 0 w 5247320"/>
              <a:gd name="connsiteY6" fmla="*/ 6114876 h 6372666"/>
              <a:gd name="connsiteX7" fmla="*/ 0 w 5247320"/>
              <a:gd name="connsiteY7" fmla="*/ 0 h 6372666"/>
              <a:gd name="connsiteX0" fmla="*/ 0 w 5365577"/>
              <a:gd name="connsiteY0" fmla="*/ 0 h 6372666"/>
              <a:gd name="connsiteX1" fmla="*/ 4516662 w 5365577"/>
              <a:gd name="connsiteY1" fmla="*/ 10548 h 6372666"/>
              <a:gd name="connsiteX2" fmla="*/ 4655641 w 5365577"/>
              <a:gd name="connsiteY2" fmla="*/ 526964 h 6372666"/>
              <a:gd name="connsiteX3" fmla="*/ 5087890 w 5365577"/>
              <a:gd name="connsiteY3" fmla="*/ 2657920 h 6372666"/>
              <a:gd name="connsiteX4" fmla="*/ 1363066 w 5365577"/>
              <a:gd name="connsiteY4" fmla="*/ 6372666 h 6372666"/>
              <a:gd name="connsiteX5" fmla="*/ 82347 w 5365577"/>
              <a:gd name="connsiteY5" fmla="*/ 6147256 h 6372666"/>
              <a:gd name="connsiteX6" fmla="*/ 0 w 5365577"/>
              <a:gd name="connsiteY6" fmla="*/ 6114876 h 6372666"/>
              <a:gd name="connsiteX7" fmla="*/ 0 w 5365577"/>
              <a:gd name="connsiteY7" fmla="*/ 0 h 6372666"/>
              <a:gd name="connsiteX0" fmla="*/ 0 w 5288223"/>
              <a:gd name="connsiteY0" fmla="*/ 0 h 6372666"/>
              <a:gd name="connsiteX1" fmla="*/ 4516662 w 5288223"/>
              <a:gd name="connsiteY1" fmla="*/ 10548 h 6372666"/>
              <a:gd name="connsiteX2" fmla="*/ 4655641 w 5288223"/>
              <a:gd name="connsiteY2" fmla="*/ 526964 h 6372666"/>
              <a:gd name="connsiteX3" fmla="*/ 5087890 w 5288223"/>
              <a:gd name="connsiteY3" fmla="*/ 2657920 h 6372666"/>
              <a:gd name="connsiteX4" fmla="*/ 1363066 w 5288223"/>
              <a:gd name="connsiteY4" fmla="*/ 6372666 h 6372666"/>
              <a:gd name="connsiteX5" fmla="*/ 82347 w 5288223"/>
              <a:gd name="connsiteY5" fmla="*/ 6147256 h 6372666"/>
              <a:gd name="connsiteX6" fmla="*/ 0 w 5288223"/>
              <a:gd name="connsiteY6" fmla="*/ 6114876 h 6372666"/>
              <a:gd name="connsiteX7" fmla="*/ 0 w 5288223"/>
              <a:gd name="connsiteY7" fmla="*/ 0 h 6372666"/>
              <a:gd name="connsiteX0" fmla="*/ 0 w 5288223"/>
              <a:gd name="connsiteY0" fmla="*/ 0 h 6372666"/>
              <a:gd name="connsiteX1" fmla="*/ 4725781 w 5288223"/>
              <a:gd name="connsiteY1" fmla="*/ 21096 h 6372666"/>
              <a:gd name="connsiteX2" fmla="*/ 4655641 w 5288223"/>
              <a:gd name="connsiteY2" fmla="*/ 526964 h 6372666"/>
              <a:gd name="connsiteX3" fmla="*/ 5087890 w 5288223"/>
              <a:gd name="connsiteY3" fmla="*/ 2657920 h 6372666"/>
              <a:gd name="connsiteX4" fmla="*/ 1363066 w 5288223"/>
              <a:gd name="connsiteY4" fmla="*/ 6372666 h 6372666"/>
              <a:gd name="connsiteX5" fmla="*/ 82347 w 5288223"/>
              <a:gd name="connsiteY5" fmla="*/ 6147256 h 6372666"/>
              <a:gd name="connsiteX6" fmla="*/ 0 w 5288223"/>
              <a:gd name="connsiteY6" fmla="*/ 6114876 h 6372666"/>
              <a:gd name="connsiteX7" fmla="*/ 0 w 5288223"/>
              <a:gd name="connsiteY7" fmla="*/ 0 h 6372666"/>
              <a:gd name="connsiteX0" fmla="*/ 0 w 5382393"/>
              <a:gd name="connsiteY0" fmla="*/ 0 h 6372666"/>
              <a:gd name="connsiteX1" fmla="*/ 4725781 w 5382393"/>
              <a:gd name="connsiteY1" fmla="*/ 21096 h 6372666"/>
              <a:gd name="connsiteX2" fmla="*/ 4969320 w 5382393"/>
              <a:gd name="connsiteY2" fmla="*/ 1170404 h 6372666"/>
              <a:gd name="connsiteX3" fmla="*/ 5087890 w 5382393"/>
              <a:gd name="connsiteY3" fmla="*/ 2657920 h 6372666"/>
              <a:gd name="connsiteX4" fmla="*/ 1363066 w 5382393"/>
              <a:gd name="connsiteY4" fmla="*/ 6372666 h 6372666"/>
              <a:gd name="connsiteX5" fmla="*/ 82347 w 5382393"/>
              <a:gd name="connsiteY5" fmla="*/ 6147256 h 6372666"/>
              <a:gd name="connsiteX6" fmla="*/ 0 w 5382393"/>
              <a:gd name="connsiteY6" fmla="*/ 6114876 h 6372666"/>
              <a:gd name="connsiteX7" fmla="*/ 0 w 5382393"/>
              <a:gd name="connsiteY7" fmla="*/ 0 h 6372666"/>
              <a:gd name="connsiteX0" fmla="*/ 0 w 5095613"/>
              <a:gd name="connsiteY0" fmla="*/ 0 h 6372666"/>
              <a:gd name="connsiteX1" fmla="*/ 4725781 w 5095613"/>
              <a:gd name="connsiteY1" fmla="*/ 21096 h 6372666"/>
              <a:gd name="connsiteX2" fmla="*/ 4969320 w 5095613"/>
              <a:gd name="connsiteY2" fmla="*/ 1170404 h 6372666"/>
              <a:gd name="connsiteX3" fmla="*/ 4502357 w 5095613"/>
              <a:gd name="connsiteY3" fmla="*/ 4598790 h 6372666"/>
              <a:gd name="connsiteX4" fmla="*/ 1363066 w 5095613"/>
              <a:gd name="connsiteY4" fmla="*/ 6372666 h 6372666"/>
              <a:gd name="connsiteX5" fmla="*/ 82347 w 5095613"/>
              <a:gd name="connsiteY5" fmla="*/ 6147256 h 6372666"/>
              <a:gd name="connsiteX6" fmla="*/ 0 w 5095613"/>
              <a:gd name="connsiteY6" fmla="*/ 6114876 h 6372666"/>
              <a:gd name="connsiteX7" fmla="*/ 0 w 5095613"/>
              <a:gd name="connsiteY7" fmla="*/ 0 h 6372666"/>
              <a:gd name="connsiteX0" fmla="*/ 0 w 5016403"/>
              <a:gd name="connsiteY0" fmla="*/ 0 h 6372666"/>
              <a:gd name="connsiteX1" fmla="*/ 4725781 w 5016403"/>
              <a:gd name="connsiteY1" fmla="*/ 21096 h 6372666"/>
              <a:gd name="connsiteX2" fmla="*/ 4864760 w 5016403"/>
              <a:gd name="connsiteY2" fmla="*/ 474223 h 6372666"/>
              <a:gd name="connsiteX3" fmla="*/ 4502357 w 5016403"/>
              <a:gd name="connsiteY3" fmla="*/ 4598790 h 6372666"/>
              <a:gd name="connsiteX4" fmla="*/ 1363066 w 5016403"/>
              <a:gd name="connsiteY4" fmla="*/ 6372666 h 6372666"/>
              <a:gd name="connsiteX5" fmla="*/ 82347 w 5016403"/>
              <a:gd name="connsiteY5" fmla="*/ 6147256 h 6372666"/>
              <a:gd name="connsiteX6" fmla="*/ 0 w 5016403"/>
              <a:gd name="connsiteY6" fmla="*/ 6114876 h 6372666"/>
              <a:gd name="connsiteX7" fmla="*/ 0 w 5016403"/>
              <a:gd name="connsiteY7" fmla="*/ 0 h 6372666"/>
              <a:gd name="connsiteX0" fmla="*/ 0 w 5122449"/>
              <a:gd name="connsiteY0" fmla="*/ 0 h 6372666"/>
              <a:gd name="connsiteX1" fmla="*/ 4725781 w 5122449"/>
              <a:gd name="connsiteY1" fmla="*/ 21096 h 6372666"/>
              <a:gd name="connsiteX2" fmla="*/ 4864760 w 5122449"/>
              <a:gd name="connsiteY2" fmla="*/ 474223 h 6372666"/>
              <a:gd name="connsiteX3" fmla="*/ 4502357 w 5122449"/>
              <a:gd name="connsiteY3" fmla="*/ 4598790 h 6372666"/>
              <a:gd name="connsiteX4" fmla="*/ 1363066 w 5122449"/>
              <a:gd name="connsiteY4" fmla="*/ 6372666 h 6372666"/>
              <a:gd name="connsiteX5" fmla="*/ 82347 w 5122449"/>
              <a:gd name="connsiteY5" fmla="*/ 6147256 h 6372666"/>
              <a:gd name="connsiteX6" fmla="*/ 0 w 5122449"/>
              <a:gd name="connsiteY6" fmla="*/ 6114876 h 6372666"/>
              <a:gd name="connsiteX7" fmla="*/ 0 w 5122449"/>
              <a:gd name="connsiteY7" fmla="*/ 0 h 6372666"/>
              <a:gd name="connsiteX0" fmla="*/ 0 w 5110499"/>
              <a:gd name="connsiteY0" fmla="*/ 0 h 6372666"/>
              <a:gd name="connsiteX1" fmla="*/ 4725781 w 5110499"/>
              <a:gd name="connsiteY1" fmla="*/ 21096 h 6372666"/>
              <a:gd name="connsiteX2" fmla="*/ 4864760 w 5110499"/>
              <a:gd name="connsiteY2" fmla="*/ 474223 h 6372666"/>
              <a:gd name="connsiteX3" fmla="*/ 4460534 w 5110499"/>
              <a:gd name="connsiteY3" fmla="*/ 4704273 h 6372666"/>
              <a:gd name="connsiteX4" fmla="*/ 1363066 w 5110499"/>
              <a:gd name="connsiteY4" fmla="*/ 6372666 h 6372666"/>
              <a:gd name="connsiteX5" fmla="*/ 82347 w 5110499"/>
              <a:gd name="connsiteY5" fmla="*/ 6147256 h 6372666"/>
              <a:gd name="connsiteX6" fmla="*/ 0 w 5110499"/>
              <a:gd name="connsiteY6" fmla="*/ 6114876 h 6372666"/>
              <a:gd name="connsiteX7" fmla="*/ 0 w 5110499"/>
              <a:gd name="connsiteY7" fmla="*/ 0 h 6372666"/>
              <a:gd name="connsiteX0" fmla="*/ 0 w 5110499"/>
              <a:gd name="connsiteY0" fmla="*/ 0 h 6372666"/>
              <a:gd name="connsiteX1" fmla="*/ 4725781 w 5110499"/>
              <a:gd name="connsiteY1" fmla="*/ 21096 h 6372666"/>
              <a:gd name="connsiteX2" fmla="*/ 4864760 w 5110499"/>
              <a:gd name="connsiteY2" fmla="*/ 474223 h 6372666"/>
              <a:gd name="connsiteX3" fmla="*/ 4460534 w 5110499"/>
              <a:gd name="connsiteY3" fmla="*/ 4704273 h 6372666"/>
              <a:gd name="connsiteX4" fmla="*/ 1363066 w 5110499"/>
              <a:gd name="connsiteY4" fmla="*/ 6372666 h 6372666"/>
              <a:gd name="connsiteX5" fmla="*/ 82347 w 5110499"/>
              <a:gd name="connsiteY5" fmla="*/ 6147256 h 6372666"/>
              <a:gd name="connsiteX6" fmla="*/ 0 w 5110499"/>
              <a:gd name="connsiteY6" fmla="*/ 6114876 h 6372666"/>
              <a:gd name="connsiteX7" fmla="*/ 0 w 5110499"/>
              <a:gd name="connsiteY7" fmla="*/ 0 h 6372666"/>
              <a:gd name="connsiteX0" fmla="*/ 0 w 5118394"/>
              <a:gd name="connsiteY0" fmla="*/ 0 h 6509793"/>
              <a:gd name="connsiteX1" fmla="*/ 4725781 w 5118394"/>
              <a:gd name="connsiteY1" fmla="*/ 21096 h 6509793"/>
              <a:gd name="connsiteX2" fmla="*/ 4864760 w 5118394"/>
              <a:gd name="connsiteY2" fmla="*/ 474223 h 6509793"/>
              <a:gd name="connsiteX3" fmla="*/ 4460534 w 5118394"/>
              <a:gd name="connsiteY3" fmla="*/ 4704273 h 6509793"/>
              <a:gd name="connsiteX4" fmla="*/ 1164403 w 5118394"/>
              <a:gd name="connsiteY4" fmla="*/ 6509793 h 6509793"/>
              <a:gd name="connsiteX5" fmla="*/ 82347 w 5118394"/>
              <a:gd name="connsiteY5" fmla="*/ 6147256 h 6509793"/>
              <a:gd name="connsiteX6" fmla="*/ 0 w 5118394"/>
              <a:gd name="connsiteY6" fmla="*/ 6114876 h 6509793"/>
              <a:gd name="connsiteX7" fmla="*/ 0 w 5118394"/>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82347 w 5162448"/>
              <a:gd name="connsiteY5" fmla="*/ 6147256 h 6509793"/>
              <a:gd name="connsiteX6" fmla="*/ 0 w 5162448"/>
              <a:gd name="connsiteY6" fmla="*/ 6114876 h 6509793"/>
              <a:gd name="connsiteX7" fmla="*/ 0 w 5162448"/>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385570 w 5162448"/>
              <a:gd name="connsiteY5" fmla="*/ 6305480 h 6509793"/>
              <a:gd name="connsiteX6" fmla="*/ 0 w 5162448"/>
              <a:gd name="connsiteY6" fmla="*/ 6114876 h 6509793"/>
              <a:gd name="connsiteX7" fmla="*/ 0 w 5162448"/>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385570 w 5162448"/>
              <a:gd name="connsiteY5" fmla="*/ 6305480 h 6509793"/>
              <a:gd name="connsiteX6" fmla="*/ 0 w 5162448"/>
              <a:gd name="connsiteY6" fmla="*/ 6114876 h 6509793"/>
              <a:gd name="connsiteX7" fmla="*/ 0 w 5162448"/>
              <a:gd name="connsiteY7" fmla="*/ 0 h 6509793"/>
              <a:gd name="connsiteX0" fmla="*/ 0 w 5127267"/>
              <a:gd name="connsiteY0" fmla="*/ 0 h 6509793"/>
              <a:gd name="connsiteX1" fmla="*/ 4725781 w 5127267"/>
              <a:gd name="connsiteY1" fmla="*/ 21096 h 6509793"/>
              <a:gd name="connsiteX2" fmla="*/ 4812481 w 5127267"/>
              <a:gd name="connsiteY2" fmla="*/ 526964 h 6509793"/>
              <a:gd name="connsiteX3" fmla="*/ 4596462 w 5127267"/>
              <a:gd name="connsiteY3" fmla="*/ 4535502 h 6509793"/>
              <a:gd name="connsiteX4" fmla="*/ 1164403 w 5127267"/>
              <a:gd name="connsiteY4" fmla="*/ 6509793 h 6509793"/>
              <a:gd name="connsiteX5" fmla="*/ 385570 w 5127267"/>
              <a:gd name="connsiteY5" fmla="*/ 6305480 h 6509793"/>
              <a:gd name="connsiteX6" fmla="*/ 0 w 5127267"/>
              <a:gd name="connsiteY6" fmla="*/ 6114876 h 6509793"/>
              <a:gd name="connsiteX7" fmla="*/ 0 w 5127267"/>
              <a:gd name="connsiteY7" fmla="*/ 0 h 6509793"/>
              <a:gd name="connsiteX0" fmla="*/ 0 w 5041484"/>
              <a:gd name="connsiteY0" fmla="*/ 0 h 6509793"/>
              <a:gd name="connsiteX1" fmla="*/ 4725781 w 5041484"/>
              <a:gd name="connsiteY1" fmla="*/ 21096 h 6509793"/>
              <a:gd name="connsiteX2" fmla="*/ 4812481 w 5041484"/>
              <a:gd name="connsiteY2" fmla="*/ 526964 h 6509793"/>
              <a:gd name="connsiteX3" fmla="*/ 4596462 w 5041484"/>
              <a:gd name="connsiteY3" fmla="*/ 4535502 h 6509793"/>
              <a:gd name="connsiteX4" fmla="*/ 1164403 w 5041484"/>
              <a:gd name="connsiteY4" fmla="*/ 6509793 h 6509793"/>
              <a:gd name="connsiteX5" fmla="*/ 385570 w 5041484"/>
              <a:gd name="connsiteY5" fmla="*/ 6305480 h 6509793"/>
              <a:gd name="connsiteX6" fmla="*/ 0 w 5041484"/>
              <a:gd name="connsiteY6" fmla="*/ 6114876 h 6509793"/>
              <a:gd name="connsiteX7" fmla="*/ 0 w 5041484"/>
              <a:gd name="connsiteY7" fmla="*/ 0 h 6509793"/>
              <a:gd name="connsiteX0" fmla="*/ 0 w 5140479"/>
              <a:gd name="connsiteY0" fmla="*/ 0 h 6509793"/>
              <a:gd name="connsiteX1" fmla="*/ 4725781 w 5140479"/>
              <a:gd name="connsiteY1" fmla="*/ 21096 h 6509793"/>
              <a:gd name="connsiteX2" fmla="*/ 4812481 w 5140479"/>
              <a:gd name="connsiteY2" fmla="*/ 526964 h 6509793"/>
              <a:gd name="connsiteX3" fmla="*/ 4596462 w 5140479"/>
              <a:gd name="connsiteY3" fmla="*/ 4535502 h 6509793"/>
              <a:gd name="connsiteX4" fmla="*/ 1164403 w 5140479"/>
              <a:gd name="connsiteY4" fmla="*/ 6509793 h 6509793"/>
              <a:gd name="connsiteX5" fmla="*/ 385570 w 5140479"/>
              <a:gd name="connsiteY5" fmla="*/ 6305480 h 6509793"/>
              <a:gd name="connsiteX6" fmla="*/ 0 w 5140479"/>
              <a:gd name="connsiteY6" fmla="*/ 6114876 h 6509793"/>
              <a:gd name="connsiteX7" fmla="*/ 0 w 5140479"/>
              <a:gd name="connsiteY7" fmla="*/ 0 h 6509793"/>
              <a:gd name="connsiteX0" fmla="*/ 0 w 5190465"/>
              <a:gd name="connsiteY0" fmla="*/ 0 h 6509793"/>
              <a:gd name="connsiteX1" fmla="*/ 4725781 w 5190465"/>
              <a:gd name="connsiteY1" fmla="*/ 21096 h 6509793"/>
              <a:gd name="connsiteX2" fmla="*/ 4885673 w 5190465"/>
              <a:gd name="connsiteY2" fmla="*/ 358192 h 6509793"/>
              <a:gd name="connsiteX3" fmla="*/ 4596462 w 5190465"/>
              <a:gd name="connsiteY3" fmla="*/ 4535502 h 6509793"/>
              <a:gd name="connsiteX4" fmla="*/ 1164403 w 5190465"/>
              <a:gd name="connsiteY4" fmla="*/ 6509793 h 6509793"/>
              <a:gd name="connsiteX5" fmla="*/ 385570 w 5190465"/>
              <a:gd name="connsiteY5" fmla="*/ 6305480 h 6509793"/>
              <a:gd name="connsiteX6" fmla="*/ 0 w 5190465"/>
              <a:gd name="connsiteY6" fmla="*/ 6114876 h 6509793"/>
              <a:gd name="connsiteX7" fmla="*/ 0 w 5190465"/>
              <a:gd name="connsiteY7" fmla="*/ 0 h 6509793"/>
              <a:gd name="connsiteX0" fmla="*/ 0 w 5158865"/>
              <a:gd name="connsiteY0" fmla="*/ 0 h 6509793"/>
              <a:gd name="connsiteX1" fmla="*/ 4725781 w 5158865"/>
              <a:gd name="connsiteY1" fmla="*/ 21096 h 6509793"/>
              <a:gd name="connsiteX2" fmla="*/ 4885673 w 5158865"/>
              <a:gd name="connsiteY2" fmla="*/ 358192 h 6509793"/>
              <a:gd name="connsiteX3" fmla="*/ 4596462 w 5158865"/>
              <a:gd name="connsiteY3" fmla="*/ 4535502 h 6509793"/>
              <a:gd name="connsiteX4" fmla="*/ 1164403 w 5158865"/>
              <a:gd name="connsiteY4" fmla="*/ 6509793 h 6509793"/>
              <a:gd name="connsiteX5" fmla="*/ 385570 w 5158865"/>
              <a:gd name="connsiteY5" fmla="*/ 6305480 h 6509793"/>
              <a:gd name="connsiteX6" fmla="*/ 0 w 5158865"/>
              <a:gd name="connsiteY6" fmla="*/ 6114876 h 6509793"/>
              <a:gd name="connsiteX7" fmla="*/ 0 w 5158865"/>
              <a:gd name="connsiteY7" fmla="*/ 0 h 6509793"/>
              <a:gd name="connsiteX0" fmla="*/ 0 w 5272866"/>
              <a:gd name="connsiteY0" fmla="*/ 0 h 6509793"/>
              <a:gd name="connsiteX1" fmla="*/ 4725781 w 5272866"/>
              <a:gd name="connsiteY1" fmla="*/ 21096 h 6509793"/>
              <a:gd name="connsiteX2" fmla="*/ 5042512 w 5272866"/>
              <a:gd name="connsiteY2" fmla="*/ 1476302 h 6509793"/>
              <a:gd name="connsiteX3" fmla="*/ 4596462 w 5272866"/>
              <a:gd name="connsiteY3" fmla="*/ 4535502 h 6509793"/>
              <a:gd name="connsiteX4" fmla="*/ 1164403 w 5272866"/>
              <a:gd name="connsiteY4" fmla="*/ 6509793 h 6509793"/>
              <a:gd name="connsiteX5" fmla="*/ 385570 w 5272866"/>
              <a:gd name="connsiteY5" fmla="*/ 6305480 h 6509793"/>
              <a:gd name="connsiteX6" fmla="*/ 0 w 5272866"/>
              <a:gd name="connsiteY6" fmla="*/ 6114876 h 6509793"/>
              <a:gd name="connsiteX7" fmla="*/ 0 w 5272866"/>
              <a:gd name="connsiteY7" fmla="*/ 0 h 6509793"/>
              <a:gd name="connsiteX0" fmla="*/ 0 w 5183390"/>
              <a:gd name="connsiteY0" fmla="*/ 0 h 6509793"/>
              <a:gd name="connsiteX1" fmla="*/ 4725781 w 5183390"/>
              <a:gd name="connsiteY1" fmla="*/ 21096 h 6509793"/>
              <a:gd name="connsiteX2" fmla="*/ 5042512 w 5183390"/>
              <a:gd name="connsiteY2" fmla="*/ 1476302 h 6509793"/>
              <a:gd name="connsiteX3" fmla="*/ 4115488 w 5183390"/>
              <a:gd name="connsiteY3" fmla="*/ 5210588 h 6509793"/>
              <a:gd name="connsiteX4" fmla="*/ 1164403 w 5183390"/>
              <a:gd name="connsiteY4" fmla="*/ 6509793 h 6509793"/>
              <a:gd name="connsiteX5" fmla="*/ 385570 w 5183390"/>
              <a:gd name="connsiteY5" fmla="*/ 6305480 h 6509793"/>
              <a:gd name="connsiteX6" fmla="*/ 0 w 5183390"/>
              <a:gd name="connsiteY6" fmla="*/ 6114876 h 6509793"/>
              <a:gd name="connsiteX7" fmla="*/ 0 w 5183390"/>
              <a:gd name="connsiteY7" fmla="*/ 0 h 6509793"/>
              <a:gd name="connsiteX0" fmla="*/ 0 w 5172636"/>
              <a:gd name="connsiteY0" fmla="*/ 0 h 6509793"/>
              <a:gd name="connsiteX1" fmla="*/ 4725781 w 5172636"/>
              <a:gd name="connsiteY1" fmla="*/ 21096 h 6509793"/>
              <a:gd name="connsiteX2" fmla="*/ 5042512 w 5172636"/>
              <a:gd name="connsiteY2" fmla="*/ 1476302 h 6509793"/>
              <a:gd name="connsiteX3" fmla="*/ 4115488 w 5172636"/>
              <a:gd name="connsiteY3" fmla="*/ 5210588 h 6509793"/>
              <a:gd name="connsiteX4" fmla="*/ 1164403 w 5172636"/>
              <a:gd name="connsiteY4" fmla="*/ 6509793 h 6509793"/>
              <a:gd name="connsiteX5" fmla="*/ 385570 w 5172636"/>
              <a:gd name="connsiteY5" fmla="*/ 6305480 h 6509793"/>
              <a:gd name="connsiteX6" fmla="*/ 0 w 5172636"/>
              <a:gd name="connsiteY6" fmla="*/ 6114876 h 6509793"/>
              <a:gd name="connsiteX7" fmla="*/ 0 w 5172636"/>
              <a:gd name="connsiteY7" fmla="*/ 0 h 6509793"/>
              <a:gd name="connsiteX0" fmla="*/ 0 w 5097074"/>
              <a:gd name="connsiteY0" fmla="*/ 0 h 6509793"/>
              <a:gd name="connsiteX1" fmla="*/ 4725781 w 5097074"/>
              <a:gd name="connsiteY1" fmla="*/ 21096 h 6509793"/>
              <a:gd name="connsiteX2" fmla="*/ 5042512 w 5097074"/>
              <a:gd name="connsiteY2" fmla="*/ 1476302 h 6509793"/>
              <a:gd name="connsiteX3" fmla="*/ 4115488 w 5097074"/>
              <a:gd name="connsiteY3" fmla="*/ 5210588 h 6509793"/>
              <a:gd name="connsiteX4" fmla="*/ 1164403 w 5097074"/>
              <a:gd name="connsiteY4" fmla="*/ 6509793 h 6509793"/>
              <a:gd name="connsiteX5" fmla="*/ 385570 w 5097074"/>
              <a:gd name="connsiteY5" fmla="*/ 6305480 h 6509793"/>
              <a:gd name="connsiteX6" fmla="*/ 0 w 5097074"/>
              <a:gd name="connsiteY6" fmla="*/ 6114876 h 6509793"/>
              <a:gd name="connsiteX7" fmla="*/ 0 w 5097074"/>
              <a:gd name="connsiteY7" fmla="*/ 0 h 6509793"/>
              <a:gd name="connsiteX0" fmla="*/ 0 w 5106559"/>
              <a:gd name="connsiteY0" fmla="*/ 0 h 6509793"/>
              <a:gd name="connsiteX1" fmla="*/ 4725781 w 5106559"/>
              <a:gd name="connsiteY1" fmla="*/ 21096 h 6509793"/>
              <a:gd name="connsiteX2" fmla="*/ 5042512 w 5106559"/>
              <a:gd name="connsiteY2" fmla="*/ 1476302 h 6509793"/>
              <a:gd name="connsiteX3" fmla="*/ 4115488 w 5106559"/>
              <a:gd name="connsiteY3" fmla="*/ 5210588 h 6509793"/>
              <a:gd name="connsiteX4" fmla="*/ 1164403 w 5106559"/>
              <a:gd name="connsiteY4" fmla="*/ 6509793 h 6509793"/>
              <a:gd name="connsiteX5" fmla="*/ 385570 w 5106559"/>
              <a:gd name="connsiteY5" fmla="*/ 6305480 h 6509793"/>
              <a:gd name="connsiteX6" fmla="*/ 0 w 5106559"/>
              <a:gd name="connsiteY6" fmla="*/ 6114876 h 6509793"/>
              <a:gd name="connsiteX7" fmla="*/ 0 w 5106559"/>
              <a:gd name="connsiteY7" fmla="*/ 0 h 6509793"/>
              <a:gd name="connsiteX0" fmla="*/ 0 w 5108361"/>
              <a:gd name="connsiteY0" fmla="*/ 0 h 6509793"/>
              <a:gd name="connsiteX1" fmla="*/ 4725781 w 5108361"/>
              <a:gd name="connsiteY1" fmla="*/ 21096 h 6509793"/>
              <a:gd name="connsiteX2" fmla="*/ 5042512 w 5108361"/>
              <a:gd name="connsiteY2" fmla="*/ 1476302 h 6509793"/>
              <a:gd name="connsiteX3" fmla="*/ 4136401 w 5108361"/>
              <a:gd name="connsiteY3" fmla="*/ 5337167 h 6509793"/>
              <a:gd name="connsiteX4" fmla="*/ 1164403 w 5108361"/>
              <a:gd name="connsiteY4" fmla="*/ 6509793 h 6509793"/>
              <a:gd name="connsiteX5" fmla="*/ 385570 w 5108361"/>
              <a:gd name="connsiteY5" fmla="*/ 6305480 h 6509793"/>
              <a:gd name="connsiteX6" fmla="*/ 0 w 5108361"/>
              <a:gd name="connsiteY6" fmla="*/ 6114876 h 6509793"/>
              <a:gd name="connsiteX7" fmla="*/ 0 w 5108361"/>
              <a:gd name="connsiteY7" fmla="*/ 0 h 6509793"/>
              <a:gd name="connsiteX0" fmla="*/ 0 w 5108361"/>
              <a:gd name="connsiteY0" fmla="*/ 0 h 6523289"/>
              <a:gd name="connsiteX1" fmla="*/ 4725781 w 5108361"/>
              <a:gd name="connsiteY1" fmla="*/ 21096 h 6523289"/>
              <a:gd name="connsiteX2" fmla="*/ 5042512 w 5108361"/>
              <a:gd name="connsiteY2" fmla="*/ 1476302 h 6523289"/>
              <a:gd name="connsiteX3" fmla="*/ 4136401 w 5108361"/>
              <a:gd name="connsiteY3" fmla="*/ 5337167 h 6523289"/>
              <a:gd name="connsiteX4" fmla="*/ 1164403 w 5108361"/>
              <a:gd name="connsiteY4" fmla="*/ 6509793 h 6523289"/>
              <a:gd name="connsiteX5" fmla="*/ 385570 w 5108361"/>
              <a:gd name="connsiteY5" fmla="*/ 6305480 h 6523289"/>
              <a:gd name="connsiteX6" fmla="*/ 0 w 5108361"/>
              <a:gd name="connsiteY6" fmla="*/ 6114876 h 6523289"/>
              <a:gd name="connsiteX7" fmla="*/ 0 w 5108361"/>
              <a:gd name="connsiteY7" fmla="*/ 0 h 6523289"/>
              <a:gd name="connsiteX0" fmla="*/ 0 w 5085677"/>
              <a:gd name="connsiteY0" fmla="*/ 0 h 6522930"/>
              <a:gd name="connsiteX1" fmla="*/ 4725781 w 5085677"/>
              <a:gd name="connsiteY1" fmla="*/ 21096 h 6522930"/>
              <a:gd name="connsiteX2" fmla="*/ 5042512 w 5085677"/>
              <a:gd name="connsiteY2" fmla="*/ 1476302 h 6522930"/>
              <a:gd name="connsiteX3" fmla="*/ 4136401 w 5085677"/>
              <a:gd name="connsiteY3" fmla="*/ 5337167 h 6522930"/>
              <a:gd name="connsiteX4" fmla="*/ 1164403 w 5085677"/>
              <a:gd name="connsiteY4" fmla="*/ 6509793 h 6522930"/>
              <a:gd name="connsiteX5" fmla="*/ 385570 w 5085677"/>
              <a:gd name="connsiteY5" fmla="*/ 6305480 h 6522930"/>
              <a:gd name="connsiteX6" fmla="*/ 0 w 5085677"/>
              <a:gd name="connsiteY6" fmla="*/ 6114876 h 6522930"/>
              <a:gd name="connsiteX7" fmla="*/ 0 w 5085677"/>
              <a:gd name="connsiteY7" fmla="*/ 0 h 6522930"/>
              <a:gd name="connsiteX0" fmla="*/ 0 w 5018753"/>
              <a:gd name="connsiteY0" fmla="*/ 0 h 6531040"/>
              <a:gd name="connsiteX1" fmla="*/ 4725781 w 5018753"/>
              <a:gd name="connsiteY1" fmla="*/ 21096 h 6531040"/>
              <a:gd name="connsiteX2" fmla="*/ 4948408 w 5018753"/>
              <a:gd name="connsiteY2" fmla="*/ 906699 h 6531040"/>
              <a:gd name="connsiteX3" fmla="*/ 4136401 w 5018753"/>
              <a:gd name="connsiteY3" fmla="*/ 5337167 h 6531040"/>
              <a:gd name="connsiteX4" fmla="*/ 1164403 w 5018753"/>
              <a:gd name="connsiteY4" fmla="*/ 6509793 h 6531040"/>
              <a:gd name="connsiteX5" fmla="*/ 385570 w 5018753"/>
              <a:gd name="connsiteY5" fmla="*/ 6305480 h 6531040"/>
              <a:gd name="connsiteX6" fmla="*/ 0 w 5018753"/>
              <a:gd name="connsiteY6" fmla="*/ 6114876 h 6531040"/>
              <a:gd name="connsiteX7" fmla="*/ 0 w 5018753"/>
              <a:gd name="connsiteY7" fmla="*/ 0 h 6531040"/>
              <a:gd name="connsiteX0" fmla="*/ 0 w 5080914"/>
              <a:gd name="connsiteY0" fmla="*/ 0 h 6531040"/>
              <a:gd name="connsiteX1" fmla="*/ 4725781 w 5080914"/>
              <a:gd name="connsiteY1" fmla="*/ 21096 h 6531040"/>
              <a:gd name="connsiteX2" fmla="*/ 4948408 w 5080914"/>
              <a:gd name="connsiteY2" fmla="*/ 906699 h 6531040"/>
              <a:gd name="connsiteX3" fmla="*/ 4136401 w 5080914"/>
              <a:gd name="connsiteY3" fmla="*/ 5337167 h 6531040"/>
              <a:gd name="connsiteX4" fmla="*/ 1164403 w 5080914"/>
              <a:gd name="connsiteY4" fmla="*/ 6509793 h 6531040"/>
              <a:gd name="connsiteX5" fmla="*/ 385570 w 5080914"/>
              <a:gd name="connsiteY5" fmla="*/ 6305480 h 6531040"/>
              <a:gd name="connsiteX6" fmla="*/ 0 w 5080914"/>
              <a:gd name="connsiteY6" fmla="*/ 6114876 h 6531040"/>
              <a:gd name="connsiteX7" fmla="*/ 0 w 5080914"/>
              <a:gd name="connsiteY7" fmla="*/ 0 h 6531040"/>
              <a:gd name="connsiteX0" fmla="*/ 0 w 5080914"/>
              <a:gd name="connsiteY0" fmla="*/ 0 h 6531040"/>
              <a:gd name="connsiteX1" fmla="*/ 4699929 w 5080914"/>
              <a:gd name="connsiteY1" fmla="*/ 5447 h 6531040"/>
              <a:gd name="connsiteX2" fmla="*/ 4948408 w 5080914"/>
              <a:gd name="connsiteY2" fmla="*/ 906699 h 6531040"/>
              <a:gd name="connsiteX3" fmla="*/ 4136401 w 5080914"/>
              <a:gd name="connsiteY3" fmla="*/ 5337167 h 6531040"/>
              <a:gd name="connsiteX4" fmla="*/ 1164403 w 5080914"/>
              <a:gd name="connsiteY4" fmla="*/ 6509793 h 6531040"/>
              <a:gd name="connsiteX5" fmla="*/ 385570 w 5080914"/>
              <a:gd name="connsiteY5" fmla="*/ 6305480 h 6531040"/>
              <a:gd name="connsiteX6" fmla="*/ 0 w 5080914"/>
              <a:gd name="connsiteY6" fmla="*/ 6114876 h 6531040"/>
              <a:gd name="connsiteX7" fmla="*/ 0 w 5080914"/>
              <a:gd name="connsiteY7" fmla="*/ 0 h 6531040"/>
              <a:gd name="connsiteX0" fmla="*/ 0 w 5080914"/>
              <a:gd name="connsiteY0" fmla="*/ 1407 h 6532447"/>
              <a:gd name="connsiteX1" fmla="*/ 4696533 w 5080914"/>
              <a:gd name="connsiteY1" fmla="*/ 0 h 6532447"/>
              <a:gd name="connsiteX2" fmla="*/ 4948408 w 5080914"/>
              <a:gd name="connsiteY2" fmla="*/ 908106 h 6532447"/>
              <a:gd name="connsiteX3" fmla="*/ 4136401 w 5080914"/>
              <a:gd name="connsiteY3" fmla="*/ 5338574 h 6532447"/>
              <a:gd name="connsiteX4" fmla="*/ 1164403 w 5080914"/>
              <a:gd name="connsiteY4" fmla="*/ 6511200 h 6532447"/>
              <a:gd name="connsiteX5" fmla="*/ 385570 w 5080914"/>
              <a:gd name="connsiteY5" fmla="*/ 6306887 h 6532447"/>
              <a:gd name="connsiteX6" fmla="*/ 0 w 5080914"/>
              <a:gd name="connsiteY6" fmla="*/ 6116283 h 6532447"/>
              <a:gd name="connsiteX7" fmla="*/ 0 w 5080914"/>
              <a:gd name="connsiteY7" fmla="*/ 1407 h 653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80914" h="6532447">
                <a:moveTo>
                  <a:pt x="0" y="1407"/>
                </a:moveTo>
                <a:lnTo>
                  <a:pt x="4696533" y="0"/>
                </a:lnTo>
                <a:cubicBezTo>
                  <a:pt x="4708006" y="10399"/>
                  <a:pt x="4936935" y="897707"/>
                  <a:pt x="4948408" y="908106"/>
                </a:cubicBezTo>
                <a:cubicBezTo>
                  <a:pt x="5350615" y="2656261"/>
                  <a:pt x="4767068" y="4404725"/>
                  <a:pt x="4136401" y="5338574"/>
                </a:cubicBezTo>
                <a:cubicBezTo>
                  <a:pt x="3505734" y="6272423"/>
                  <a:pt x="2343265" y="6627230"/>
                  <a:pt x="1164403" y="6511200"/>
                </a:cubicBezTo>
                <a:cubicBezTo>
                  <a:pt x="714399" y="6511200"/>
                  <a:pt x="418960" y="6305039"/>
                  <a:pt x="385570" y="6306887"/>
                </a:cubicBezTo>
                <a:lnTo>
                  <a:pt x="0" y="6116283"/>
                </a:lnTo>
                <a:lnTo>
                  <a:pt x="0" y="1407"/>
                </a:lnTo>
                <a:close/>
              </a:path>
            </a:pathLst>
          </a:custGeom>
          <a:noFill/>
        </p:spPr>
        <p:txBody>
          <a:bodyPr wrap="square">
            <a:noAutofit/>
          </a:bodyPr>
          <a:lstStyle/>
          <a:p>
            <a:r>
              <a:rPr lang="pt-BR"/>
              <a:t>Clique no ícone para adicionar uma imagem</a:t>
            </a:r>
            <a:endParaRPr lang="en-US" dirty="0"/>
          </a:p>
        </p:txBody>
      </p:sp>
      <p:sp>
        <p:nvSpPr>
          <p:cNvPr id="7" name="Content Placeholder 2">
            <a:extLst>
              <a:ext uri="{FF2B5EF4-FFF2-40B4-BE49-F238E27FC236}">
                <a16:creationId xmlns:a16="http://schemas.microsoft.com/office/drawing/2014/main" id="{9E51C341-0AE0-3733-8FBF-7EA8A58141D5}"/>
              </a:ext>
            </a:extLst>
          </p:cNvPr>
          <p:cNvSpPr>
            <a:spLocks noGrp="1" noChangeAspect="1"/>
          </p:cNvSpPr>
          <p:nvPr>
            <p:ph sz="quarter" idx="48" hasCustomPrompt="1"/>
          </p:nvPr>
        </p:nvSpPr>
        <p:spPr>
          <a:xfrm>
            <a:off x="5832887" y="1203405"/>
            <a:ext cx="2447584" cy="673743"/>
          </a:xfrm>
        </p:spPr>
        <p:txBody>
          <a:bodyPr/>
          <a:lstStyle>
            <a:lvl1pPr>
              <a:defRPr>
                <a:solidFill>
                  <a:schemeClr val="bg1"/>
                </a:solidFill>
              </a:defRPr>
            </a:lvl1pPr>
            <a:lvl5pPr marL="731520" indent="0">
              <a:buNone/>
              <a:defRPr/>
            </a:lvl5pPr>
          </a:lstStyle>
          <a:p>
            <a:pPr lvl="0"/>
            <a:r>
              <a:rPr lang="en-US" dirty="0"/>
              <a:t>Click to add logo</a:t>
            </a:r>
          </a:p>
        </p:txBody>
      </p:sp>
      <p:sp>
        <p:nvSpPr>
          <p:cNvPr id="12" name="Rectangle 11">
            <a:extLst>
              <a:ext uri="{FF2B5EF4-FFF2-40B4-BE49-F238E27FC236}">
                <a16:creationId xmlns:a16="http://schemas.microsoft.com/office/drawing/2014/main" id="{04C06AAB-CF59-FAD2-CAB4-A0ACD929F095}"/>
              </a:ext>
            </a:extLst>
          </p:cNvPr>
          <p:cNvSpPr/>
          <p:nvPr userDrawn="1"/>
        </p:nvSpPr>
        <p:spPr>
          <a:xfrm>
            <a:off x="5890642" y="4560343"/>
            <a:ext cx="410716" cy="71628"/>
          </a:xfrm>
          <a:prstGeom prst="rect">
            <a:avLst/>
          </a:prstGeom>
          <a:solidFill>
            <a:srgbClr val="E2B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62537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ark only- Quote with Picture shape">
    <p:bg>
      <p:bgPr>
        <a:solidFill>
          <a:srgbClr val="1E3224"/>
        </a:solidFill>
        <a:effectLst/>
      </p:bgPr>
    </p:bg>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677787" y="2434528"/>
            <a:ext cx="6020298" cy="1846659"/>
          </a:xfrm>
          <a:noFill/>
        </p:spPr>
        <p:txBody>
          <a:bodyPr vert="horz" wrap="square" lIns="0" tIns="0" rIns="0" bIns="0" rtlCol="0" anchor="b" anchorCtr="0">
            <a:spAutoFit/>
          </a:bodyPr>
          <a:lstStyle>
            <a:lvl1pPr marL="179388" indent="-179388">
              <a:lnSpc>
                <a:spcPct val="100000"/>
              </a:lnSpc>
              <a:tabLst/>
              <a:defRPr lang="en-US" sz="3000" b="0" i="0" dirty="0">
                <a:solidFill>
                  <a:schemeClr val="bg1"/>
                </a:solidFill>
                <a:latin typeface="Oracle Sans Tab" panose="020B0503020204020204" pitchFamily="34" charset="0"/>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832887" y="4911127"/>
            <a:ext cx="5853145" cy="266291"/>
          </a:xfrm>
          <a:prstGeom prst="rect">
            <a:avLst/>
          </a:prstGeom>
        </p:spPr>
        <p:txBody>
          <a:bodyPr>
            <a:noAutofit/>
          </a:bodyPr>
          <a:lstStyle>
            <a:lvl1pPr>
              <a:defRPr b="1">
                <a:solidFill>
                  <a:schemeClr val="bg1"/>
                </a:solidFill>
              </a:defRPr>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832887" y="5248720"/>
            <a:ext cx="5853145" cy="786385"/>
          </a:xfrm>
          <a:prstGeom prst="rect">
            <a:avLst/>
          </a:prstGeom>
        </p:spPr>
        <p:txBody>
          <a:bodyPr>
            <a:noAutofit/>
          </a:bodyPr>
          <a:lstStyle>
            <a:lvl1pPr>
              <a:defRPr>
                <a:solidFill>
                  <a:schemeClr val="bg1"/>
                </a:solidFill>
              </a:defRPr>
            </a:lvl1pPr>
          </a:lstStyle>
          <a:p>
            <a:pPr lvl="0"/>
            <a:r>
              <a:rPr lang="en-US" dirty="0"/>
              <a:t>Additional information if needed</a:t>
            </a:r>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6" name="Picture Placeholder 5">
            <a:extLst>
              <a:ext uri="{FF2B5EF4-FFF2-40B4-BE49-F238E27FC236}">
                <a16:creationId xmlns:a16="http://schemas.microsoft.com/office/drawing/2014/main" id="{D6A01807-474C-16C0-F3BA-F8060798B056}"/>
              </a:ext>
            </a:extLst>
          </p:cNvPr>
          <p:cNvSpPr>
            <a:spLocks noGrp="1"/>
          </p:cNvSpPr>
          <p:nvPr>
            <p:ph type="pic" sz="quarter" idx="47"/>
          </p:nvPr>
        </p:nvSpPr>
        <p:spPr>
          <a:xfrm>
            <a:off x="2" y="-1355"/>
            <a:ext cx="4937092" cy="6292035"/>
          </a:xfrm>
          <a:custGeom>
            <a:avLst/>
            <a:gdLst>
              <a:gd name="connsiteX0" fmla="*/ 0 w 5087890"/>
              <a:gd name="connsiteY0" fmla="*/ 0 h 6372666"/>
              <a:gd name="connsiteX1" fmla="*/ 3962495 w 5087890"/>
              <a:gd name="connsiteY1" fmla="*/ 0 h 6372666"/>
              <a:gd name="connsiteX2" fmla="*/ 3996914 w 5087890"/>
              <a:gd name="connsiteY2" fmla="*/ 31198 h 6372666"/>
              <a:gd name="connsiteX3" fmla="*/ 5087890 w 5087890"/>
              <a:gd name="connsiteY3" fmla="*/ 2657920 h 6372666"/>
              <a:gd name="connsiteX4" fmla="*/ 1363066 w 5087890"/>
              <a:gd name="connsiteY4" fmla="*/ 6372666 h 6372666"/>
              <a:gd name="connsiteX5" fmla="*/ 82347 w 5087890"/>
              <a:gd name="connsiteY5" fmla="*/ 6147256 h 6372666"/>
              <a:gd name="connsiteX6" fmla="*/ 0 w 5087890"/>
              <a:gd name="connsiteY6" fmla="*/ 6114876 h 6372666"/>
              <a:gd name="connsiteX0" fmla="*/ 0 w 5249971"/>
              <a:gd name="connsiteY0" fmla="*/ 0 h 6372666"/>
              <a:gd name="connsiteX1" fmla="*/ 3962495 w 5249971"/>
              <a:gd name="connsiteY1" fmla="*/ 0 h 6372666"/>
              <a:gd name="connsiteX2" fmla="*/ 4226946 w 5249971"/>
              <a:gd name="connsiteY2" fmla="*/ 231614 h 6372666"/>
              <a:gd name="connsiteX3" fmla="*/ 5087890 w 5249971"/>
              <a:gd name="connsiteY3" fmla="*/ 2657920 h 6372666"/>
              <a:gd name="connsiteX4" fmla="*/ 1363066 w 5249971"/>
              <a:gd name="connsiteY4" fmla="*/ 6372666 h 6372666"/>
              <a:gd name="connsiteX5" fmla="*/ 82347 w 5249971"/>
              <a:gd name="connsiteY5" fmla="*/ 6147256 h 6372666"/>
              <a:gd name="connsiteX6" fmla="*/ 0 w 5249971"/>
              <a:gd name="connsiteY6" fmla="*/ 6114876 h 6372666"/>
              <a:gd name="connsiteX7" fmla="*/ 0 w 5249971"/>
              <a:gd name="connsiteY7" fmla="*/ 0 h 6372666"/>
              <a:gd name="connsiteX0" fmla="*/ 0 w 5247320"/>
              <a:gd name="connsiteY0" fmla="*/ 0 h 6372666"/>
              <a:gd name="connsiteX1" fmla="*/ 3962495 w 5247320"/>
              <a:gd name="connsiteY1" fmla="*/ 0 h 6372666"/>
              <a:gd name="connsiteX2" fmla="*/ 4226946 w 5247320"/>
              <a:gd name="connsiteY2" fmla="*/ 231614 h 6372666"/>
              <a:gd name="connsiteX3" fmla="*/ 5087890 w 5247320"/>
              <a:gd name="connsiteY3" fmla="*/ 2657920 h 6372666"/>
              <a:gd name="connsiteX4" fmla="*/ 1363066 w 5247320"/>
              <a:gd name="connsiteY4" fmla="*/ 6372666 h 6372666"/>
              <a:gd name="connsiteX5" fmla="*/ 82347 w 5247320"/>
              <a:gd name="connsiteY5" fmla="*/ 6147256 h 6372666"/>
              <a:gd name="connsiteX6" fmla="*/ 0 w 5247320"/>
              <a:gd name="connsiteY6" fmla="*/ 6114876 h 6372666"/>
              <a:gd name="connsiteX7" fmla="*/ 0 w 5247320"/>
              <a:gd name="connsiteY7" fmla="*/ 0 h 6372666"/>
              <a:gd name="connsiteX0" fmla="*/ 0 w 5247320"/>
              <a:gd name="connsiteY0" fmla="*/ 0 h 6372666"/>
              <a:gd name="connsiteX1" fmla="*/ 4516662 w 5247320"/>
              <a:gd name="connsiteY1" fmla="*/ 10548 h 6372666"/>
              <a:gd name="connsiteX2" fmla="*/ 4226946 w 5247320"/>
              <a:gd name="connsiteY2" fmla="*/ 231614 h 6372666"/>
              <a:gd name="connsiteX3" fmla="*/ 5087890 w 5247320"/>
              <a:gd name="connsiteY3" fmla="*/ 2657920 h 6372666"/>
              <a:gd name="connsiteX4" fmla="*/ 1363066 w 5247320"/>
              <a:gd name="connsiteY4" fmla="*/ 6372666 h 6372666"/>
              <a:gd name="connsiteX5" fmla="*/ 82347 w 5247320"/>
              <a:gd name="connsiteY5" fmla="*/ 6147256 h 6372666"/>
              <a:gd name="connsiteX6" fmla="*/ 0 w 5247320"/>
              <a:gd name="connsiteY6" fmla="*/ 6114876 h 6372666"/>
              <a:gd name="connsiteX7" fmla="*/ 0 w 5247320"/>
              <a:gd name="connsiteY7" fmla="*/ 0 h 6372666"/>
              <a:gd name="connsiteX0" fmla="*/ 0 w 5365577"/>
              <a:gd name="connsiteY0" fmla="*/ 0 h 6372666"/>
              <a:gd name="connsiteX1" fmla="*/ 4516662 w 5365577"/>
              <a:gd name="connsiteY1" fmla="*/ 10548 h 6372666"/>
              <a:gd name="connsiteX2" fmla="*/ 4655641 w 5365577"/>
              <a:gd name="connsiteY2" fmla="*/ 526964 h 6372666"/>
              <a:gd name="connsiteX3" fmla="*/ 5087890 w 5365577"/>
              <a:gd name="connsiteY3" fmla="*/ 2657920 h 6372666"/>
              <a:gd name="connsiteX4" fmla="*/ 1363066 w 5365577"/>
              <a:gd name="connsiteY4" fmla="*/ 6372666 h 6372666"/>
              <a:gd name="connsiteX5" fmla="*/ 82347 w 5365577"/>
              <a:gd name="connsiteY5" fmla="*/ 6147256 h 6372666"/>
              <a:gd name="connsiteX6" fmla="*/ 0 w 5365577"/>
              <a:gd name="connsiteY6" fmla="*/ 6114876 h 6372666"/>
              <a:gd name="connsiteX7" fmla="*/ 0 w 5365577"/>
              <a:gd name="connsiteY7" fmla="*/ 0 h 6372666"/>
              <a:gd name="connsiteX0" fmla="*/ 0 w 5288223"/>
              <a:gd name="connsiteY0" fmla="*/ 0 h 6372666"/>
              <a:gd name="connsiteX1" fmla="*/ 4516662 w 5288223"/>
              <a:gd name="connsiteY1" fmla="*/ 10548 h 6372666"/>
              <a:gd name="connsiteX2" fmla="*/ 4655641 w 5288223"/>
              <a:gd name="connsiteY2" fmla="*/ 526964 h 6372666"/>
              <a:gd name="connsiteX3" fmla="*/ 5087890 w 5288223"/>
              <a:gd name="connsiteY3" fmla="*/ 2657920 h 6372666"/>
              <a:gd name="connsiteX4" fmla="*/ 1363066 w 5288223"/>
              <a:gd name="connsiteY4" fmla="*/ 6372666 h 6372666"/>
              <a:gd name="connsiteX5" fmla="*/ 82347 w 5288223"/>
              <a:gd name="connsiteY5" fmla="*/ 6147256 h 6372666"/>
              <a:gd name="connsiteX6" fmla="*/ 0 w 5288223"/>
              <a:gd name="connsiteY6" fmla="*/ 6114876 h 6372666"/>
              <a:gd name="connsiteX7" fmla="*/ 0 w 5288223"/>
              <a:gd name="connsiteY7" fmla="*/ 0 h 6372666"/>
              <a:gd name="connsiteX0" fmla="*/ 0 w 5288223"/>
              <a:gd name="connsiteY0" fmla="*/ 0 h 6372666"/>
              <a:gd name="connsiteX1" fmla="*/ 4725781 w 5288223"/>
              <a:gd name="connsiteY1" fmla="*/ 21096 h 6372666"/>
              <a:gd name="connsiteX2" fmla="*/ 4655641 w 5288223"/>
              <a:gd name="connsiteY2" fmla="*/ 526964 h 6372666"/>
              <a:gd name="connsiteX3" fmla="*/ 5087890 w 5288223"/>
              <a:gd name="connsiteY3" fmla="*/ 2657920 h 6372666"/>
              <a:gd name="connsiteX4" fmla="*/ 1363066 w 5288223"/>
              <a:gd name="connsiteY4" fmla="*/ 6372666 h 6372666"/>
              <a:gd name="connsiteX5" fmla="*/ 82347 w 5288223"/>
              <a:gd name="connsiteY5" fmla="*/ 6147256 h 6372666"/>
              <a:gd name="connsiteX6" fmla="*/ 0 w 5288223"/>
              <a:gd name="connsiteY6" fmla="*/ 6114876 h 6372666"/>
              <a:gd name="connsiteX7" fmla="*/ 0 w 5288223"/>
              <a:gd name="connsiteY7" fmla="*/ 0 h 6372666"/>
              <a:gd name="connsiteX0" fmla="*/ 0 w 5382393"/>
              <a:gd name="connsiteY0" fmla="*/ 0 h 6372666"/>
              <a:gd name="connsiteX1" fmla="*/ 4725781 w 5382393"/>
              <a:gd name="connsiteY1" fmla="*/ 21096 h 6372666"/>
              <a:gd name="connsiteX2" fmla="*/ 4969320 w 5382393"/>
              <a:gd name="connsiteY2" fmla="*/ 1170404 h 6372666"/>
              <a:gd name="connsiteX3" fmla="*/ 5087890 w 5382393"/>
              <a:gd name="connsiteY3" fmla="*/ 2657920 h 6372666"/>
              <a:gd name="connsiteX4" fmla="*/ 1363066 w 5382393"/>
              <a:gd name="connsiteY4" fmla="*/ 6372666 h 6372666"/>
              <a:gd name="connsiteX5" fmla="*/ 82347 w 5382393"/>
              <a:gd name="connsiteY5" fmla="*/ 6147256 h 6372666"/>
              <a:gd name="connsiteX6" fmla="*/ 0 w 5382393"/>
              <a:gd name="connsiteY6" fmla="*/ 6114876 h 6372666"/>
              <a:gd name="connsiteX7" fmla="*/ 0 w 5382393"/>
              <a:gd name="connsiteY7" fmla="*/ 0 h 6372666"/>
              <a:gd name="connsiteX0" fmla="*/ 0 w 5095613"/>
              <a:gd name="connsiteY0" fmla="*/ 0 h 6372666"/>
              <a:gd name="connsiteX1" fmla="*/ 4725781 w 5095613"/>
              <a:gd name="connsiteY1" fmla="*/ 21096 h 6372666"/>
              <a:gd name="connsiteX2" fmla="*/ 4969320 w 5095613"/>
              <a:gd name="connsiteY2" fmla="*/ 1170404 h 6372666"/>
              <a:gd name="connsiteX3" fmla="*/ 4502357 w 5095613"/>
              <a:gd name="connsiteY3" fmla="*/ 4598790 h 6372666"/>
              <a:gd name="connsiteX4" fmla="*/ 1363066 w 5095613"/>
              <a:gd name="connsiteY4" fmla="*/ 6372666 h 6372666"/>
              <a:gd name="connsiteX5" fmla="*/ 82347 w 5095613"/>
              <a:gd name="connsiteY5" fmla="*/ 6147256 h 6372666"/>
              <a:gd name="connsiteX6" fmla="*/ 0 w 5095613"/>
              <a:gd name="connsiteY6" fmla="*/ 6114876 h 6372666"/>
              <a:gd name="connsiteX7" fmla="*/ 0 w 5095613"/>
              <a:gd name="connsiteY7" fmla="*/ 0 h 6372666"/>
              <a:gd name="connsiteX0" fmla="*/ 0 w 5016403"/>
              <a:gd name="connsiteY0" fmla="*/ 0 h 6372666"/>
              <a:gd name="connsiteX1" fmla="*/ 4725781 w 5016403"/>
              <a:gd name="connsiteY1" fmla="*/ 21096 h 6372666"/>
              <a:gd name="connsiteX2" fmla="*/ 4864760 w 5016403"/>
              <a:gd name="connsiteY2" fmla="*/ 474223 h 6372666"/>
              <a:gd name="connsiteX3" fmla="*/ 4502357 w 5016403"/>
              <a:gd name="connsiteY3" fmla="*/ 4598790 h 6372666"/>
              <a:gd name="connsiteX4" fmla="*/ 1363066 w 5016403"/>
              <a:gd name="connsiteY4" fmla="*/ 6372666 h 6372666"/>
              <a:gd name="connsiteX5" fmla="*/ 82347 w 5016403"/>
              <a:gd name="connsiteY5" fmla="*/ 6147256 h 6372666"/>
              <a:gd name="connsiteX6" fmla="*/ 0 w 5016403"/>
              <a:gd name="connsiteY6" fmla="*/ 6114876 h 6372666"/>
              <a:gd name="connsiteX7" fmla="*/ 0 w 5016403"/>
              <a:gd name="connsiteY7" fmla="*/ 0 h 6372666"/>
              <a:gd name="connsiteX0" fmla="*/ 0 w 5122449"/>
              <a:gd name="connsiteY0" fmla="*/ 0 h 6372666"/>
              <a:gd name="connsiteX1" fmla="*/ 4725781 w 5122449"/>
              <a:gd name="connsiteY1" fmla="*/ 21096 h 6372666"/>
              <a:gd name="connsiteX2" fmla="*/ 4864760 w 5122449"/>
              <a:gd name="connsiteY2" fmla="*/ 474223 h 6372666"/>
              <a:gd name="connsiteX3" fmla="*/ 4502357 w 5122449"/>
              <a:gd name="connsiteY3" fmla="*/ 4598790 h 6372666"/>
              <a:gd name="connsiteX4" fmla="*/ 1363066 w 5122449"/>
              <a:gd name="connsiteY4" fmla="*/ 6372666 h 6372666"/>
              <a:gd name="connsiteX5" fmla="*/ 82347 w 5122449"/>
              <a:gd name="connsiteY5" fmla="*/ 6147256 h 6372666"/>
              <a:gd name="connsiteX6" fmla="*/ 0 w 5122449"/>
              <a:gd name="connsiteY6" fmla="*/ 6114876 h 6372666"/>
              <a:gd name="connsiteX7" fmla="*/ 0 w 5122449"/>
              <a:gd name="connsiteY7" fmla="*/ 0 h 6372666"/>
              <a:gd name="connsiteX0" fmla="*/ 0 w 5110499"/>
              <a:gd name="connsiteY0" fmla="*/ 0 h 6372666"/>
              <a:gd name="connsiteX1" fmla="*/ 4725781 w 5110499"/>
              <a:gd name="connsiteY1" fmla="*/ 21096 h 6372666"/>
              <a:gd name="connsiteX2" fmla="*/ 4864760 w 5110499"/>
              <a:gd name="connsiteY2" fmla="*/ 474223 h 6372666"/>
              <a:gd name="connsiteX3" fmla="*/ 4460534 w 5110499"/>
              <a:gd name="connsiteY3" fmla="*/ 4704273 h 6372666"/>
              <a:gd name="connsiteX4" fmla="*/ 1363066 w 5110499"/>
              <a:gd name="connsiteY4" fmla="*/ 6372666 h 6372666"/>
              <a:gd name="connsiteX5" fmla="*/ 82347 w 5110499"/>
              <a:gd name="connsiteY5" fmla="*/ 6147256 h 6372666"/>
              <a:gd name="connsiteX6" fmla="*/ 0 w 5110499"/>
              <a:gd name="connsiteY6" fmla="*/ 6114876 h 6372666"/>
              <a:gd name="connsiteX7" fmla="*/ 0 w 5110499"/>
              <a:gd name="connsiteY7" fmla="*/ 0 h 6372666"/>
              <a:gd name="connsiteX0" fmla="*/ 0 w 5110499"/>
              <a:gd name="connsiteY0" fmla="*/ 0 h 6372666"/>
              <a:gd name="connsiteX1" fmla="*/ 4725781 w 5110499"/>
              <a:gd name="connsiteY1" fmla="*/ 21096 h 6372666"/>
              <a:gd name="connsiteX2" fmla="*/ 4864760 w 5110499"/>
              <a:gd name="connsiteY2" fmla="*/ 474223 h 6372666"/>
              <a:gd name="connsiteX3" fmla="*/ 4460534 w 5110499"/>
              <a:gd name="connsiteY3" fmla="*/ 4704273 h 6372666"/>
              <a:gd name="connsiteX4" fmla="*/ 1363066 w 5110499"/>
              <a:gd name="connsiteY4" fmla="*/ 6372666 h 6372666"/>
              <a:gd name="connsiteX5" fmla="*/ 82347 w 5110499"/>
              <a:gd name="connsiteY5" fmla="*/ 6147256 h 6372666"/>
              <a:gd name="connsiteX6" fmla="*/ 0 w 5110499"/>
              <a:gd name="connsiteY6" fmla="*/ 6114876 h 6372666"/>
              <a:gd name="connsiteX7" fmla="*/ 0 w 5110499"/>
              <a:gd name="connsiteY7" fmla="*/ 0 h 6372666"/>
              <a:gd name="connsiteX0" fmla="*/ 0 w 5118394"/>
              <a:gd name="connsiteY0" fmla="*/ 0 h 6509793"/>
              <a:gd name="connsiteX1" fmla="*/ 4725781 w 5118394"/>
              <a:gd name="connsiteY1" fmla="*/ 21096 h 6509793"/>
              <a:gd name="connsiteX2" fmla="*/ 4864760 w 5118394"/>
              <a:gd name="connsiteY2" fmla="*/ 474223 h 6509793"/>
              <a:gd name="connsiteX3" fmla="*/ 4460534 w 5118394"/>
              <a:gd name="connsiteY3" fmla="*/ 4704273 h 6509793"/>
              <a:gd name="connsiteX4" fmla="*/ 1164403 w 5118394"/>
              <a:gd name="connsiteY4" fmla="*/ 6509793 h 6509793"/>
              <a:gd name="connsiteX5" fmla="*/ 82347 w 5118394"/>
              <a:gd name="connsiteY5" fmla="*/ 6147256 h 6509793"/>
              <a:gd name="connsiteX6" fmla="*/ 0 w 5118394"/>
              <a:gd name="connsiteY6" fmla="*/ 6114876 h 6509793"/>
              <a:gd name="connsiteX7" fmla="*/ 0 w 5118394"/>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82347 w 5162448"/>
              <a:gd name="connsiteY5" fmla="*/ 6147256 h 6509793"/>
              <a:gd name="connsiteX6" fmla="*/ 0 w 5162448"/>
              <a:gd name="connsiteY6" fmla="*/ 6114876 h 6509793"/>
              <a:gd name="connsiteX7" fmla="*/ 0 w 5162448"/>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385570 w 5162448"/>
              <a:gd name="connsiteY5" fmla="*/ 6305480 h 6509793"/>
              <a:gd name="connsiteX6" fmla="*/ 0 w 5162448"/>
              <a:gd name="connsiteY6" fmla="*/ 6114876 h 6509793"/>
              <a:gd name="connsiteX7" fmla="*/ 0 w 5162448"/>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385570 w 5162448"/>
              <a:gd name="connsiteY5" fmla="*/ 6305480 h 6509793"/>
              <a:gd name="connsiteX6" fmla="*/ 0 w 5162448"/>
              <a:gd name="connsiteY6" fmla="*/ 6114876 h 6509793"/>
              <a:gd name="connsiteX7" fmla="*/ 0 w 5162448"/>
              <a:gd name="connsiteY7" fmla="*/ 0 h 6509793"/>
              <a:gd name="connsiteX0" fmla="*/ 0 w 5127267"/>
              <a:gd name="connsiteY0" fmla="*/ 0 h 6509793"/>
              <a:gd name="connsiteX1" fmla="*/ 4725781 w 5127267"/>
              <a:gd name="connsiteY1" fmla="*/ 21096 h 6509793"/>
              <a:gd name="connsiteX2" fmla="*/ 4812481 w 5127267"/>
              <a:gd name="connsiteY2" fmla="*/ 526964 h 6509793"/>
              <a:gd name="connsiteX3" fmla="*/ 4596462 w 5127267"/>
              <a:gd name="connsiteY3" fmla="*/ 4535502 h 6509793"/>
              <a:gd name="connsiteX4" fmla="*/ 1164403 w 5127267"/>
              <a:gd name="connsiteY4" fmla="*/ 6509793 h 6509793"/>
              <a:gd name="connsiteX5" fmla="*/ 385570 w 5127267"/>
              <a:gd name="connsiteY5" fmla="*/ 6305480 h 6509793"/>
              <a:gd name="connsiteX6" fmla="*/ 0 w 5127267"/>
              <a:gd name="connsiteY6" fmla="*/ 6114876 h 6509793"/>
              <a:gd name="connsiteX7" fmla="*/ 0 w 5127267"/>
              <a:gd name="connsiteY7" fmla="*/ 0 h 6509793"/>
              <a:gd name="connsiteX0" fmla="*/ 0 w 5041484"/>
              <a:gd name="connsiteY0" fmla="*/ 0 h 6509793"/>
              <a:gd name="connsiteX1" fmla="*/ 4725781 w 5041484"/>
              <a:gd name="connsiteY1" fmla="*/ 21096 h 6509793"/>
              <a:gd name="connsiteX2" fmla="*/ 4812481 w 5041484"/>
              <a:gd name="connsiteY2" fmla="*/ 526964 h 6509793"/>
              <a:gd name="connsiteX3" fmla="*/ 4596462 w 5041484"/>
              <a:gd name="connsiteY3" fmla="*/ 4535502 h 6509793"/>
              <a:gd name="connsiteX4" fmla="*/ 1164403 w 5041484"/>
              <a:gd name="connsiteY4" fmla="*/ 6509793 h 6509793"/>
              <a:gd name="connsiteX5" fmla="*/ 385570 w 5041484"/>
              <a:gd name="connsiteY5" fmla="*/ 6305480 h 6509793"/>
              <a:gd name="connsiteX6" fmla="*/ 0 w 5041484"/>
              <a:gd name="connsiteY6" fmla="*/ 6114876 h 6509793"/>
              <a:gd name="connsiteX7" fmla="*/ 0 w 5041484"/>
              <a:gd name="connsiteY7" fmla="*/ 0 h 6509793"/>
              <a:gd name="connsiteX0" fmla="*/ 0 w 5140479"/>
              <a:gd name="connsiteY0" fmla="*/ 0 h 6509793"/>
              <a:gd name="connsiteX1" fmla="*/ 4725781 w 5140479"/>
              <a:gd name="connsiteY1" fmla="*/ 21096 h 6509793"/>
              <a:gd name="connsiteX2" fmla="*/ 4812481 w 5140479"/>
              <a:gd name="connsiteY2" fmla="*/ 526964 h 6509793"/>
              <a:gd name="connsiteX3" fmla="*/ 4596462 w 5140479"/>
              <a:gd name="connsiteY3" fmla="*/ 4535502 h 6509793"/>
              <a:gd name="connsiteX4" fmla="*/ 1164403 w 5140479"/>
              <a:gd name="connsiteY4" fmla="*/ 6509793 h 6509793"/>
              <a:gd name="connsiteX5" fmla="*/ 385570 w 5140479"/>
              <a:gd name="connsiteY5" fmla="*/ 6305480 h 6509793"/>
              <a:gd name="connsiteX6" fmla="*/ 0 w 5140479"/>
              <a:gd name="connsiteY6" fmla="*/ 6114876 h 6509793"/>
              <a:gd name="connsiteX7" fmla="*/ 0 w 5140479"/>
              <a:gd name="connsiteY7" fmla="*/ 0 h 6509793"/>
              <a:gd name="connsiteX0" fmla="*/ 0 w 5190465"/>
              <a:gd name="connsiteY0" fmla="*/ 0 h 6509793"/>
              <a:gd name="connsiteX1" fmla="*/ 4725781 w 5190465"/>
              <a:gd name="connsiteY1" fmla="*/ 21096 h 6509793"/>
              <a:gd name="connsiteX2" fmla="*/ 4885673 w 5190465"/>
              <a:gd name="connsiteY2" fmla="*/ 358192 h 6509793"/>
              <a:gd name="connsiteX3" fmla="*/ 4596462 w 5190465"/>
              <a:gd name="connsiteY3" fmla="*/ 4535502 h 6509793"/>
              <a:gd name="connsiteX4" fmla="*/ 1164403 w 5190465"/>
              <a:gd name="connsiteY4" fmla="*/ 6509793 h 6509793"/>
              <a:gd name="connsiteX5" fmla="*/ 385570 w 5190465"/>
              <a:gd name="connsiteY5" fmla="*/ 6305480 h 6509793"/>
              <a:gd name="connsiteX6" fmla="*/ 0 w 5190465"/>
              <a:gd name="connsiteY6" fmla="*/ 6114876 h 6509793"/>
              <a:gd name="connsiteX7" fmla="*/ 0 w 5190465"/>
              <a:gd name="connsiteY7" fmla="*/ 0 h 6509793"/>
              <a:gd name="connsiteX0" fmla="*/ 0 w 5158865"/>
              <a:gd name="connsiteY0" fmla="*/ 0 h 6509793"/>
              <a:gd name="connsiteX1" fmla="*/ 4725781 w 5158865"/>
              <a:gd name="connsiteY1" fmla="*/ 21096 h 6509793"/>
              <a:gd name="connsiteX2" fmla="*/ 4885673 w 5158865"/>
              <a:gd name="connsiteY2" fmla="*/ 358192 h 6509793"/>
              <a:gd name="connsiteX3" fmla="*/ 4596462 w 5158865"/>
              <a:gd name="connsiteY3" fmla="*/ 4535502 h 6509793"/>
              <a:gd name="connsiteX4" fmla="*/ 1164403 w 5158865"/>
              <a:gd name="connsiteY4" fmla="*/ 6509793 h 6509793"/>
              <a:gd name="connsiteX5" fmla="*/ 385570 w 5158865"/>
              <a:gd name="connsiteY5" fmla="*/ 6305480 h 6509793"/>
              <a:gd name="connsiteX6" fmla="*/ 0 w 5158865"/>
              <a:gd name="connsiteY6" fmla="*/ 6114876 h 6509793"/>
              <a:gd name="connsiteX7" fmla="*/ 0 w 5158865"/>
              <a:gd name="connsiteY7" fmla="*/ 0 h 6509793"/>
              <a:gd name="connsiteX0" fmla="*/ 0 w 5272866"/>
              <a:gd name="connsiteY0" fmla="*/ 0 h 6509793"/>
              <a:gd name="connsiteX1" fmla="*/ 4725781 w 5272866"/>
              <a:gd name="connsiteY1" fmla="*/ 21096 h 6509793"/>
              <a:gd name="connsiteX2" fmla="*/ 5042512 w 5272866"/>
              <a:gd name="connsiteY2" fmla="*/ 1476302 h 6509793"/>
              <a:gd name="connsiteX3" fmla="*/ 4596462 w 5272866"/>
              <a:gd name="connsiteY3" fmla="*/ 4535502 h 6509793"/>
              <a:gd name="connsiteX4" fmla="*/ 1164403 w 5272866"/>
              <a:gd name="connsiteY4" fmla="*/ 6509793 h 6509793"/>
              <a:gd name="connsiteX5" fmla="*/ 385570 w 5272866"/>
              <a:gd name="connsiteY5" fmla="*/ 6305480 h 6509793"/>
              <a:gd name="connsiteX6" fmla="*/ 0 w 5272866"/>
              <a:gd name="connsiteY6" fmla="*/ 6114876 h 6509793"/>
              <a:gd name="connsiteX7" fmla="*/ 0 w 5272866"/>
              <a:gd name="connsiteY7" fmla="*/ 0 h 6509793"/>
              <a:gd name="connsiteX0" fmla="*/ 0 w 5183390"/>
              <a:gd name="connsiteY0" fmla="*/ 0 h 6509793"/>
              <a:gd name="connsiteX1" fmla="*/ 4725781 w 5183390"/>
              <a:gd name="connsiteY1" fmla="*/ 21096 h 6509793"/>
              <a:gd name="connsiteX2" fmla="*/ 5042512 w 5183390"/>
              <a:gd name="connsiteY2" fmla="*/ 1476302 h 6509793"/>
              <a:gd name="connsiteX3" fmla="*/ 4115488 w 5183390"/>
              <a:gd name="connsiteY3" fmla="*/ 5210588 h 6509793"/>
              <a:gd name="connsiteX4" fmla="*/ 1164403 w 5183390"/>
              <a:gd name="connsiteY4" fmla="*/ 6509793 h 6509793"/>
              <a:gd name="connsiteX5" fmla="*/ 385570 w 5183390"/>
              <a:gd name="connsiteY5" fmla="*/ 6305480 h 6509793"/>
              <a:gd name="connsiteX6" fmla="*/ 0 w 5183390"/>
              <a:gd name="connsiteY6" fmla="*/ 6114876 h 6509793"/>
              <a:gd name="connsiteX7" fmla="*/ 0 w 5183390"/>
              <a:gd name="connsiteY7" fmla="*/ 0 h 6509793"/>
              <a:gd name="connsiteX0" fmla="*/ 0 w 5172636"/>
              <a:gd name="connsiteY0" fmla="*/ 0 h 6509793"/>
              <a:gd name="connsiteX1" fmla="*/ 4725781 w 5172636"/>
              <a:gd name="connsiteY1" fmla="*/ 21096 h 6509793"/>
              <a:gd name="connsiteX2" fmla="*/ 5042512 w 5172636"/>
              <a:gd name="connsiteY2" fmla="*/ 1476302 h 6509793"/>
              <a:gd name="connsiteX3" fmla="*/ 4115488 w 5172636"/>
              <a:gd name="connsiteY3" fmla="*/ 5210588 h 6509793"/>
              <a:gd name="connsiteX4" fmla="*/ 1164403 w 5172636"/>
              <a:gd name="connsiteY4" fmla="*/ 6509793 h 6509793"/>
              <a:gd name="connsiteX5" fmla="*/ 385570 w 5172636"/>
              <a:gd name="connsiteY5" fmla="*/ 6305480 h 6509793"/>
              <a:gd name="connsiteX6" fmla="*/ 0 w 5172636"/>
              <a:gd name="connsiteY6" fmla="*/ 6114876 h 6509793"/>
              <a:gd name="connsiteX7" fmla="*/ 0 w 5172636"/>
              <a:gd name="connsiteY7" fmla="*/ 0 h 6509793"/>
              <a:gd name="connsiteX0" fmla="*/ 0 w 5097074"/>
              <a:gd name="connsiteY0" fmla="*/ 0 h 6509793"/>
              <a:gd name="connsiteX1" fmla="*/ 4725781 w 5097074"/>
              <a:gd name="connsiteY1" fmla="*/ 21096 h 6509793"/>
              <a:gd name="connsiteX2" fmla="*/ 5042512 w 5097074"/>
              <a:gd name="connsiteY2" fmla="*/ 1476302 h 6509793"/>
              <a:gd name="connsiteX3" fmla="*/ 4115488 w 5097074"/>
              <a:gd name="connsiteY3" fmla="*/ 5210588 h 6509793"/>
              <a:gd name="connsiteX4" fmla="*/ 1164403 w 5097074"/>
              <a:gd name="connsiteY4" fmla="*/ 6509793 h 6509793"/>
              <a:gd name="connsiteX5" fmla="*/ 385570 w 5097074"/>
              <a:gd name="connsiteY5" fmla="*/ 6305480 h 6509793"/>
              <a:gd name="connsiteX6" fmla="*/ 0 w 5097074"/>
              <a:gd name="connsiteY6" fmla="*/ 6114876 h 6509793"/>
              <a:gd name="connsiteX7" fmla="*/ 0 w 5097074"/>
              <a:gd name="connsiteY7" fmla="*/ 0 h 6509793"/>
              <a:gd name="connsiteX0" fmla="*/ 0 w 5106559"/>
              <a:gd name="connsiteY0" fmla="*/ 0 h 6509793"/>
              <a:gd name="connsiteX1" fmla="*/ 4725781 w 5106559"/>
              <a:gd name="connsiteY1" fmla="*/ 21096 h 6509793"/>
              <a:gd name="connsiteX2" fmla="*/ 5042512 w 5106559"/>
              <a:gd name="connsiteY2" fmla="*/ 1476302 h 6509793"/>
              <a:gd name="connsiteX3" fmla="*/ 4115488 w 5106559"/>
              <a:gd name="connsiteY3" fmla="*/ 5210588 h 6509793"/>
              <a:gd name="connsiteX4" fmla="*/ 1164403 w 5106559"/>
              <a:gd name="connsiteY4" fmla="*/ 6509793 h 6509793"/>
              <a:gd name="connsiteX5" fmla="*/ 385570 w 5106559"/>
              <a:gd name="connsiteY5" fmla="*/ 6305480 h 6509793"/>
              <a:gd name="connsiteX6" fmla="*/ 0 w 5106559"/>
              <a:gd name="connsiteY6" fmla="*/ 6114876 h 6509793"/>
              <a:gd name="connsiteX7" fmla="*/ 0 w 5106559"/>
              <a:gd name="connsiteY7" fmla="*/ 0 h 6509793"/>
              <a:gd name="connsiteX0" fmla="*/ 0 w 5108361"/>
              <a:gd name="connsiteY0" fmla="*/ 0 h 6509793"/>
              <a:gd name="connsiteX1" fmla="*/ 4725781 w 5108361"/>
              <a:gd name="connsiteY1" fmla="*/ 21096 h 6509793"/>
              <a:gd name="connsiteX2" fmla="*/ 5042512 w 5108361"/>
              <a:gd name="connsiteY2" fmla="*/ 1476302 h 6509793"/>
              <a:gd name="connsiteX3" fmla="*/ 4136401 w 5108361"/>
              <a:gd name="connsiteY3" fmla="*/ 5337167 h 6509793"/>
              <a:gd name="connsiteX4" fmla="*/ 1164403 w 5108361"/>
              <a:gd name="connsiteY4" fmla="*/ 6509793 h 6509793"/>
              <a:gd name="connsiteX5" fmla="*/ 385570 w 5108361"/>
              <a:gd name="connsiteY5" fmla="*/ 6305480 h 6509793"/>
              <a:gd name="connsiteX6" fmla="*/ 0 w 5108361"/>
              <a:gd name="connsiteY6" fmla="*/ 6114876 h 6509793"/>
              <a:gd name="connsiteX7" fmla="*/ 0 w 5108361"/>
              <a:gd name="connsiteY7" fmla="*/ 0 h 6509793"/>
              <a:gd name="connsiteX0" fmla="*/ 0 w 5108361"/>
              <a:gd name="connsiteY0" fmla="*/ 0 h 6523289"/>
              <a:gd name="connsiteX1" fmla="*/ 4725781 w 5108361"/>
              <a:gd name="connsiteY1" fmla="*/ 21096 h 6523289"/>
              <a:gd name="connsiteX2" fmla="*/ 5042512 w 5108361"/>
              <a:gd name="connsiteY2" fmla="*/ 1476302 h 6523289"/>
              <a:gd name="connsiteX3" fmla="*/ 4136401 w 5108361"/>
              <a:gd name="connsiteY3" fmla="*/ 5337167 h 6523289"/>
              <a:gd name="connsiteX4" fmla="*/ 1164403 w 5108361"/>
              <a:gd name="connsiteY4" fmla="*/ 6509793 h 6523289"/>
              <a:gd name="connsiteX5" fmla="*/ 385570 w 5108361"/>
              <a:gd name="connsiteY5" fmla="*/ 6305480 h 6523289"/>
              <a:gd name="connsiteX6" fmla="*/ 0 w 5108361"/>
              <a:gd name="connsiteY6" fmla="*/ 6114876 h 6523289"/>
              <a:gd name="connsiteX7" fmla="*/ 0 w 5108361"/>
              <a:gd name="connsiteY7" fmla="*/ 0 h 6523289"/>
              <a:gd name="connsiteX0" fmla="*/ 0 w 5085677"/>
              <a:gd name="connsiteY0" fmla="*/ 0 h 6522930"/>
              <a:gd name="connsiteX1" fmla="*/ 4725781 w 5085677"/>
              <a:gd name="connsiteY1" fmla="*/ 21096 h 6522930"/>
              <a:gd name="connsiteX2" fmla="*/ 5042512 w 5085677"/>
              <a:gd name="connsiteY2" fmla="*/ 1476302 h 6522930"/>
              <a:gd name="connsiteX3" fmla="*/ 4136401 w 5085677"/>
              <a:gd name="connsiteY3" fmla="*/ 5337167 h 6522930"/>
              <a:gd name="connsiteX4" fmla="*/ 1164403 w 5085677"/>
              <a:gd name="connsiteY4" fmla="*/ 6509793 h 6522930"/>
              <a:gd name="connsiteX5" fmla="*/ 385570 w 5085677"/>
              <a:gd name="connsiteY5" fmla="*/ 6305480 h 6522930"/>
              <a:gd name="connsiteX6" fmla="*/ 0 w 5085677"/>
              <a:gd name="connsiteY6" fmla="*/ 6114876 h 6522930"/>
              <a:gd name="connsiteX7" fmla="*/ 0 w 5085677"/>
              <a:gd name="connsiteY7" fmla="*/ 0 h 6522930"/>
              <a:gd name="connsiteX0" fmla="*/ 0 w 5018753"/>
              <a:gd name="connsiteY0" fmla="*/ 0 h 6531040"/>
              <a:gd name="connsiteX1" fmla="*/ 4725781 w 5018753"/>
              <a:gd name="connsiteY1" fmla="*/ 21096 h 6531040"/>
              <a:gd name="connsiteX2" fmla="*/ 4948408 w 5018753"/>
              <a:gd name="connsiteY2" fmla="*/ 906699 h 6531040"/>
              <a:gd name="connsiteX3" fmla="*/ 4136401 w 5018753"/>
              <a:gd name="connsiteY3" fmla="*/ 5337167 h 6531040"/>
              <a:gd name="connsiteX4" fmla="*/ 1164403 w 5018753"/>
              <a:gd name="connsiteY4" fmla="*/ 6509793 h 6531040"/>
              <a:gd name="connsiteX5" fmla="*/ 385570 w 5018753"/>
              <a:gd name="connsiteY5" fmla="*/ 6305480 h 6531040"/>
              <a:gd name="connsiteX6" fmla="*/ 0 w 5018753"/>
              <a:gd name="connsiteY6" fmla="*/ 6114876 h 6531040"/>
              <a:gd name="connsiteX7" fmla="*/ 0 w 5018753"/>
              <a:gd name="connsiteY7" fmla="*/ 0 h 6531040"/>
              <a:gd name="connsiteX0" fmla="*/ 0 w 5080914"/>
              <a:gd name="connsiteY0" fmla="*/ 0 h 6531040"/>
              <a:gd name="connsiteX1" fmla="*/ 4725781 w 5080914"/>
              <a:gd name="connsiteY1" fmla="*/ 21096 h 6531040"/>
              <a:gd name="connsiteX2" fmla="*/ 4948408 w 5080914"/>
              <a:gd name="connsiteY2" fmla="*/ 906699 h 6531040"/>
              <a:gd name="connsiteX3" fmla="*/ 4136401 w 5080914"/>
              <a:gd name="connsiteY3" fmla="*/ 5337167 h 6531040"/>
              <a:gd name="connsiteX4" fmla="*/ 1164403 w 5080914"/>
              <a:gd name="connsiteY4" fmla="*/ 6509793 h 6531040"/>
              <a:gd name="connsiteX5" fmla="*/ 385570 w 5080914"/>
              <a:gd name="connsiteY5" fmla="*/ 6305480 h 6531040"/>
              <a:gd name="connsiteX6" fmla="*/ 0 w 5080914"/>
              <a:gd name="connsiteY6" fmla="*/ 6114876 h 6531040"/>
              <a:gd name="connsiteX7" fmla="*/ 0 w 5080914"/>
              <a:gd name="connsiteY7" fmla="*/ 0 h 6531040"/>
              <a:gd name="connsiteX0" fmla="*/ 0 w 5080914"/>
              <a:gd name="connsiteY0" fmla="*/ 0 h 6531040"/>
              <a:gd name="connsiteX1" fmla="*/ 4699929 w 5080914"/>
              <a:gd name="connsiteY1" fmla="*/ 5447 h 6531040"/>
              <a:gd name="connsiteX2" fmla="*/ 4948408 w 5080914"/>
              <a:gd name="connsiteY2" fmla="*/ 906699 h 6531040"/>
              <a:gd name="connsiteX3" fmla="*/ 4136401 w 5080914"/>
              <a:gd name="connsiteY3" fmla="*/ 5337167 h 6531040"/>
              <a:gd name="connsiteX4" fmla="*/ 1164403 w 5080914"/>
              <a:gd name="connsiteY4" fmla="*/ 6509793 h 6531040"/>
              <a:gd name="connsiteX5" fmla="*/ 385570 w 5080914"/>
              <a:gd name="connsiteY5" fmla="*/ 6305480 h 6531040"/>
              <a:gd name="connsiteX6" fmla="*/ 0 w 5080914"/>
              <a:gd name="connsiteY6" fmla="*/ 6114876 h 6531040"/>
              <a:gd name="connsiteX7" fmla="*/ 0 w 5080914"/>
              <a:gd name="connsiteY7" fmla="*/ 0 h 6531040"/>
              <a:gd name="connsiteX0" fmla="*/ 0 w 5080914"/>
              <a:gd name="connsiteY0" fmla="*/ 1407 h 6532447"/>
              <a:gd name="connsiteX1" fmla="*/ 4696533 w 5080914"/>
              <a:gd name="connsiteY1" fmla="*/ 0 h 6532447"/>
              <a:gd name="connsiteX2" fmla="*/ 4948408 w 5080914"/>
              <a:gd name="connsiteY2" fmla="*/ 908106 h 6532447"/>
              <a:gd name="connsiteX3" fmla="*/ 4136401 w 5080914"/>
              <a:gd name="connsiteY3" fmla="*/ 5338574 h 6532447"/>
              <a:gd name="connsiteX4" fmla="*/ 1164403 w 5080914"/>
              <a:gd name="connsiteY4" fmla="*/ 6511200 h 6532447"/>
              <a:gd name="connsiteX5" fmla="*/ 385570 w 5080914"/>
              <a:gd name="connsiteY5" fmla="*/ 6306887 h 6532447"/>
              <a:gd name="connsiteX6" fmla="*/ 0 w 5080914"/>
              <a:gd name="connsiteY6" fmla="*/ 6116283 h 6532447"/>
              <a:gd name="connsiteX7" fmla="*/ 0 w 5080914"/>
              <a:gd name="connsiteY7" fmla="*/ 1407 h 653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80914" h="6532447">
                <a:moveTo>
                  <a:pt x="0" y="1407"/>
                </a:moveTo>
                <a:lnTo>
                  <a:pt x="4696533" y="0"/>
                </a:lnTo>
                <a:cubicBezTo>
                  <a:pt x="4708006" y="10399"/>
                  <a:pt x="4936935" y="897707"/>
                  <a:pt x="4948408" y="908106"/>
                </a:cubicBezTo>
                <a:cubicBezTo>
                  <a:pt x="5350615" y="2656261"/>
                  <a:pt x="4767068" y="4404725"/>
                  <a:pt x="4136401" y="5338574"/>
                </a:cubicBezTo>
                <a:cubicBezTo>
                  <a:pt x="3505734" y="6272423"/>
                  <a:pt x="2343265" y="6627230"/>
                  <a:pt x="1164403" y="6511200"/>
                </a:cubicBezTo>
                <a:cubicBezTo>
                  <a:pt x="714399" y="6511200"/>
                  <a:pt x="418960" y="6305039"/>
                  <a:pt x="385570" y="6306887"/>
                </a:cubicBezTo>
                <a:lnTo>
                  <a:pt x="0" y="6116283"/>
                </a:lnTo>
                <a:lnTo>
                  <a:pt x="0" y="1407"/>
                </a:lnTo>
                <a:close/>
              </a:path>
            </a:pathLst>
          </a:custGeom>
          <a:noFill/>
        </p:spPr>
        <p:txBody>
          <a:bodyPr wrap="square">
            <a:noAutofit/>
          </a:bodyPr>
          <a:lstStyle/>
          <a:p>
            <a:r>
              <a:rPr lang="pt-BR"/>
              <a:t>Clique no ícone para adicionar uma imagem</a:t>
            </a:r>
            <a:endParaRPr lang="en-US" dirty="0"/>
          </a:p>
        </p:txBody>
      </p:sp>
      <p:sp>
        <p:nvSpPr>
          <p:cNvPr id="7" name="Content Placeholder 2">
            <a:extLst>
              <a:ext uri="{FF2B5EF4-FFF2-40B4-BE49-F238E27FC236}">
                <a16:creationId xmlns:a16="http://schemas.microsoft.com/office/drawing/2014/main" id="{9E51C341-0AE0-3733-8FBF-7EA8A58141D5}"/>
              </a:ext>
            </a:extLst>
          </p:cNvPr>
          <p:cNvSpPr>
            <a:spLocks noGrp="1" noChangeAspect="1"/>
          </p:cNvSpPr>
          <p:nvPr>
            <p:ph sz="quarter" idx="48" hasCustomPrompt="1"/>
          </p:nvPr>
        </p:nvSpPr>
        <p:spPr>
          <a:xfrm>
            <a:off x="5832887" y="1203405"/>
            <a:ext cx="2447584" cy="673743"/>
          </a:xfrm>
        </p:spPr>
        <p:txBody>
          <a:bodyPr/>
          <a:lstStyle>
            <a:lvl1pPr>
              <a:defRPr>
                <a:solidFill>
                  <a:schemeClr val="bg1"/>
                </a:solidFill>
              </a:defRPr>
            </a:lvl1pPr>
            <a:lvl5pPr marL="731520" indent="0">
              <a:buNone/>
              <a:defRPr/>
            </a:lvl5pPr>
          </a:lstStyle>
          <a:p>
            <a:pPr lvl="0"/>
            <a:r>
              <a:rPr lang="en-US" dirty="0"/>
              <a:t>Click to add logo</a:t>
            </a:r>
          </a:p>
        </p:txBody>
      </p:sp>
      <p:sp>
        <p:nvSpPr>
          <p:cNvPr id="12" name="Rectangle 11">
            <a:extLst>
              <a:ext uri="{FF2B5EF4-FFF2-40B4-BE49-F238E27FC236}">
                <a16:creationId xmlns:a16="http://schemas.microsoft.com/office/drawing/2014/main" id="{04C06AAB-CF59-FAD2-CAB4-A0ACD929F095}"/>
              </a:ext>
            </a:extLst>
          </p:cNvPr>
          <p:cNvSpPr/>
          <p:nvPr userDrawn="1"/>
        </p:nvSpPr>
        <p:spPr>
          <a:xfrm>
            <a:off x="5890642" y="4560343"/>
            <a:ext cx="410716" cy="71628"/>
          </a:xfrm>
          <a:prstGeom prst="rect">
            <a:avLst/>
          </a:prstGeom>
          <a:solidFill>
            <a:srgbClr val="E2B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666256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ght - Title 2 Column">
    <p:bg>
      <p:bgPr>
        <a:solidFill>
          <a:schemeClr val="accent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b="0" i="0">
                <a:latin typeface="Oracle Sans Tab" panose="020B0503020204020204" pitchFamily="34" charset="0"/>
                <a:cs typeface="Oracle Sans Tab" panose="020B0503020204020204" pitchFamily="34" charset="0"/>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lvl4pPr>
              <a:defRPr/>
            </a:lvl4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lvl4pPr>
              <a:defRPr/>
            </a:lvl4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pic>
        <p:nvPicPr>
          <p:cNvPr id="12" name="OTag">
            <a:extLst>
              <a:ext uri="{FF2B5EF4-FFF2-40B4-BE49-F238E27FC236}">
                <a16:creationId xmlns:a16="http://schemas.microsoft.com/office/drawing/2014/main" id="{DDE8776E-BE08-D148-AA47-8308E0EAE40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532734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ight only - Quote with Picture shape">
    <p:bg>
      <p:bgPr>
        <a:solidFill>
          <a:srgbClr val="E8E5E3"/>
        </a:solidFill>
        <a:effectLst/>
      </p:bgPr>
    </p:bg>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677787" y="2434528"/>
            <a:ext cx="6020298" cy="1846659"/>
          </a:xfrm>
          <a:noFill/>
        </p:spPr>
        <p:txBody>
          <a:bodyPr vert="horz" wrap="square" lIns="0" tIns="0" rIns="0" bIns="0" rtlCol="0" anchor="b" anchorCtr="0">
            <a:spAutoFit/>
          </a:bodyPr>
          <a:lstStyle>
            <a:lvl1pPr marL="179388" indent="-179388">
              <a:lnSpc>
                <a:spcPct val="100000"/>
              </a:lnSpc>
              <a:tabLst/>
              <a:defRPr lang="en-US" sz="3000" b="0" i="0" dirty="0">
                <a:solidFill>
                  <a:schemeClr val="tx1"/>
                </a:solidFill>
                <a:latin typeface="Oracle Sans Tab" panose="020B0503020204020204" pitchFamily="34" charset="0"/>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832887" y="4911127"/>
            <a:ext cx="5853145" cy="266291"/>
          </a:xfrm>
          <a:prstGeom prst="rect">
            <a:avLst/>
          </a:prstGeom>
        </p:spPr>
        <p:txBody>
          <a:bodyPr>
            <a:noAutofit/>
          </a:bodyPr>
          <a:lstStyle>
            <a:lvl1pPr>
              <a:defRPr b="1">
                <a:solidFill>
                  <a:schemeClr val="tx1"/>
                </a:solidFill>
              </a:defRPr>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832887" y="5248720"/>
            <a:ext cx="5853145" cy="786385"/>
          </a:xfrm>
          <a:prstGeom prst="rect">
            <a:avLst/>
          </a:prstGeom>
        </p:spPr>
        <p:txBody>
          <a:bodyPr>
            <a:noAutofit/>
          </a:bodyPr>
          <a:lstStyle>
            <a:lvl1pPr>
              <a:defRPr>
                <a:solidFill>
                  <a:schemeClr val="tx1"/>
                </a:solidFill>
              </a:defRPr>
            </a:lvl1pPr>
          </a:lstStyle>
          <a:p>
            <a:pPr lvl="0"/>
            <a:r>
              <a:rPr lang="en-US" dirty="0"/>
              <a:t>Additional information if needed</a:t>
            </a:r>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6" name="Picture Placeholder 5">
            <a:extLst>
              <a:ext uri="{FF2B5EF4-FFF2-40B4-BE49-F238E27FC236}">
                <a16:creationId xmlns:a16="http://schemas.microsoft.com/office/drawing/2014/main" id="{D6A01807-474C-16C0-F3BA-F8060798B056}"/>
              </a:ext>
            </a:extLst>
          </p:cNvPr>
          <p:cNvSpPr>
            <a:spLocks noGrp="1"/>
          </p:cNvSpPr>
          <p:nvPr>
            <p:ph type="pic" sz="quarter" idx="47"/>
          </p:nvPr>
        </p:nvSpPr>
        <p:spPr>
          <a:xfrm>
            <a:off x="2" y="-1355"/>
            <a:ext cx="4937092" cy="6292035"/>
          </a:xfrm>
          <a:custGeom>
            <a:avLst/>
            <a:gdLst>
              <a:gd name="connsiteX0" fmla="*/ 0 w 5087890"/>
              <a:gd name="connsiteY0" fmla="*/ 0 h 6372666"/>
              <a:gd name="connsiteX1" fmla="*/ 3962495 w 5087890"/>
              <a:gd name="connsiteY1" fmla="*/ 0 h 6372666"/>
              <a:gd name="connsiteX2" fmla="*/ 3996914 w 5087890"/>
              <a:gd name="connsiteY2" fmla="*/ 31198 h 6372666"/>
              <a:gd name="connsiteX3" fmla="*/ 5087890 w 5087890"/>
              <a:gd name="connsiteY3" fmla="*/ 2657920 h 6372666"/>
              <a:gd name="connsiteX4" fmla="*/ 1363066 w 5087890"/>
              <a:gd name="connsiteY4" fmla="*/ 6372666 h 6372666"/>
              <a:gd name="connsiteX5" fmla="*/ 82347 w 5087890"/>
              <a:gd name="connsiteY5" fmla="*/ 6147256 h 6372666"/>
              <a:gd name="connsiteX6" fmla="*/ 0 w 5087890"/>
              <a:gd name="connsiteY6" fmla="*/ 6114876 h 6372666"/>
              <a:gd name="connsiteX0" fmla="*/ 0 w 5249971"/>
              <a:gd name="connsiteY0" fmla="*/ 0 h 6372666"/>
              <a:gd name="connsiteX1" fmla="*/ 3962495 w 5249971"/>
              <a:gd name="connsiteY1" fmla="*/ 0 h 6372666"/>
              <a:gd name="connsiteX2" fmla="*/ 4226946 w 5249971"/>
              <a:gd name="connsiteY2" fmla="*/ 231614 h 6372666"/>
              <a:gd name="connsiteX3" fmla="*/ 5087890 w 5249971"/>
              <a:gd name="connsiteY3" fmla="*/ 2657920 h 6372666"/>
              <a:gd name="connsiteX4" fmla="*/ 1363066 w 5249971"/>
              <a:gd name="connsiteY4" fmla="*/ 6372666 h 6372666"/>
              <a:gd name="connsiteX5" fmla="*/ 82347 w 5249971"/>
              <a:gd name="connsiteY5" fmla="*/ 6147256 h 6372666"/>
              <a:gd name="connsiteX6" fmla="*/ 0 w 5249971"/>
              <a:gd name="connsiteY6" fmla="*/ 6114876 h 6372666"/>
              <a:gd name="connsiteX7" fmla="*/ 0 w 5249971"/>
              <a:gd name="connsiteY7" fmla="*/ 0 h 6372666"/>
              <a:gd name="connsiteX0" fmla="*/ 0 w 5247320"/>
              <a:gd name="connsiteY0" fmla="*/ 0 h 6372666"/>
              <a:gd name="connsiteX1" fmla="*/ 3962495 w 5247320"/>
              <a:gd name="connsiteY1" fmla="*/ 0 h 6372666"/>
              <a:gd name="connsiteX2" fmla="*/ 4226946 w 5247320"/>
              <a:gd name="connsiteY2" fmla="*/ 231614 h 6372666"/>
              <a:gd name="connsiteX3" fmla="*/ 5087890 w 5247320"/>
              <a:gd name="connsiteY3" fmla="*/ 2657920 h 6372666"/>
              <a:gd name="connsiteX4" fmla="*/ 1363066 w 5247320"/>
              <a:gd name="connsiteY4" fmla="*/ 6372666 h 6372666"/>
              <a:gd name="connsiteX5" fmla="*/ 82347 w 5247320"/>
              <a:gd name="connsiteY5" fmla="*/ 6147256 h 6372666"/>
              <a:gd name="connsiteX6" fmla="*/ 0 w 5247320"/>
              <a:gd name="connsiteY6" fmla="*/ 6114876 h 6372666"/>
              <a:gd name="connsiteX7" fmla="*/ 0 w 5247320"/>
              <a:gd name="connsiteY7" fmla="*/ 0 h 6372666"/>
              <a:gd name="connsiteX0" fmla="*/ 0 w 5247320"/>
              <a:gd name="connsiteY0" fmla="*/ 0 h 6372666"/>
              <a:gd name="connsiteX1" fmla="*/ 4516662 w 5247320"/>
              <a:gd name="connsiteY1" fmla="*/ 10548 h 6372666"/>
              <a:gd name="connsiteX2" fmla="*/ 4226946 w 5247320"/>
              <a:gd name="connsiteY2" fmla="*/ 231614 h 6372666"/>
              <a:gd name="connsiteX3" fmla="*/ 5087890 w 5247320"/>
              <a:gd name="connsiteY3" fmla="*/ 2657920 h 6372666"/>
              <a:gd name="connsiteX4" fmla="*/ 1363066 w 5247320"/>
              <a:gd name="connsiteY4" fmla="*/ 6372666 h 6372666"/>
              <a:gd name="connsiteX5" fmla="*/ 82347 w 5247320"/>
              <a:gd name="connsiteY5" fmla="*/ 6147256 h 6372666"/>
              <a:gd name="connsiteX6" fmla="*/ 0 w 5247320"/>
              <a:gd name="connsiteY6" fmla="*/ 6114876 h 6372666"/>
              <a:gd name="connsiteX7" fmla="*/ 0 w 5247320"/>
              <a:gd name="connsiteY7" fmla="*/ 0 h 6372666"/>
              <a:gd name="connsiteX0" fmla="*/ 0 w 5365577"/>
              <a:gd name="connsiteY0" fmla="*/ 0 h 6372666"/>
              <a:gd name="connsiteX1" fmla="*/ 4516662 w 5365577"/>
              <a:gd name="connsiteY1" fmla="*/ 10548 h 6372666"/>
              <a:gd name="connsiteX2" fmla="*/ 4655641 w 5365577"/>
              <a:gd name="connsiteY2" fmla="*/ 526964 h 6372666"/>
              <a:gd name="connsiteX3" fmla="*/ 5087890 w 5365577"/>
              <a:gd name="connsiteY3" fmla="*/ 2657920 h 6372666"/>
              <a:gd name="connsiteX4" fmla="*/ 1363066 w 5365577"/>
              <a:gd name="connsiteY4" fmla="*/ 6372666 h 6372666"/>
              <a:gd name="connsiteX5" fmla="*/ 82347 w 5365577"/>
              <a:gd name="connsiteY5" fmla="*/ 6147256 h 6372666"/>
              <a:gd name="connsiteX6" fmla="*/ 0 w 5365577"/>
              <a:gd name="connsiteY6" fmla="*/ 6114876 h 6372666"/>
              <a:gd name="connsiteX7" fmla="*/ 0 w 5365577"/>
              <a:gd name="connsiteY7" fmla="*/ 0 h 6372666"/>
              <a:gd name="connsiteX0" fmla="*/ 0 w 5288223"/>
              <a:gd name="connsiteY0" fmla="*/ 0 h 6372666"/>
              <a:gd name="connsiteX1" fmla="*/ 4516662 w 5288223"/>
              <a:gd name="connsiteY1" fmla="*/ 10548 h 6372666"/>
              <a:gd name="connsiteX2" fmla="*/ 4655641 w 5288223"/>
              <a:gd name="connsiteY2" fmla="*/ 526964 h 6372666"/>
              <a:gd name="connsiteX3" fmla="*/ 5087890 w 5288223"/>
              <a:gd name="connsiteY3" fmla="*/ 2657920 h 6372666"/>
              <a:gd name="connsiteX4" fmla="*/ 1363066 w 5288223"/>
              <a:gd name="connsiteY4" fmla="*/ 6372666 h 6372666"/>
              <a:gd name="connsiteX5" fmla="*/ 82347 w 5288223"/>
              <a:gd name="connsiteY5" fmla="*/ 6147256 h 6372666"/>
              <a:gd name="connsiteX6" fmla="*/ 0 w 5288223"/>
              <a:gd name="connsiteY6" fmla="*/ 6114876 h 6372666"/>
              <a:gd name="connsiteX7" fmla="*/ 0 w 5288223"/>
              <a:gd name="connsiteY7" fmla="*/ 0 h 6372666"/>
              <a:gd name="connsiteX0" fmla="*/ 0 w 5288223"/>
              <a:gd name="connsiteY0" fmla="*/ 0 h 6372666"/>
              <a:gd name="connsiteX1" fmla="*/ 4725781 w 5288223"/>
              <a:gd name="connsiteY1" fmla="*/ 21096 h 6372666"/>
              <a:gd name="connsiteX2" fmla="*/ 4655641 w 5288223"/>
              <a:gd name="connsiteY2" fmla="*/ 526964 h 6372666"/>
              <a:gd name="connsiteX3" fmla="*/ 5087890 w 5288223"/>
              <a:gd name="connsiteY3" fmla="*/ 2657920 h 6372666"/>
              <a:gd name="connsiteX4" fmla="*/ 1363066 w 5288223"/>
              <a:gd name="connsiteY4" fmla="*/ 6372666 h 6372666"/>
              <a:gd name="connsiteX5" fmla="*/ 82347 w 5288223"/>
              <a:gd name="connsiteY5" fmla="*/ 6147256 h 6372666"/>
              <a:gd name="connsiteX6" fmla="*/ 0 w 5288223"/>
              <a:gd name="connsiteY6" fmla="*/ 6114876 h 6372666"/>
              <a:gd name="connsiteX7" fmla="*/ 0 w 5288223"/>
              <a:gd name="connsiteY7" fmla="*/ 0 h 6372666"/>
              <a:gd name="connsiteX0" fmla="*/ 0 w 5382393"/>
              <a:gd name="connsiteY0" fmla="*/ 0 h 6372666"/>
              <a:gd name="connsiteX1" fmla="*/ 4725781 w 5382393"/>
              <a:gd name="connsiteY1" fmla="*/ 21096 h 6372666"/>
              <a:gd name="connsiteX2" fmla="*/ 4969320 w 5382393"/>
              <a:gd name="connsiteY2" fmla="*/ 1170404 h 6372666"/>
              <a:gd name="connsiteX3" fmla="*/ 5087890 w 5382393"/>
              <a:gd name="connsiteY3" fmla="*/ 2657920 h 6372666"/>
              <a:gd name="connsiteX4" fmla="*/ 1363066 w 5382393"/>
              <a:gd name="connsiteY4" fmla="*/ 6372666 h 6372666"/>
              <a:gd name="connsiteX5" fmla="*/ 82347 w 5382393"/>
              <a:gd name="connsiteY5" fmla="*/ 6147256 h 6372666"/>
              <a:gd name="connsiteX6" fmla="*/ 0 w 5382393"/>
              <a:gd name="connsiteY6" fmla="*/ 6114876 h 6372666"/>
              <a:gd name="connsiteX7" fmla="*/ 0 w 5382393"/>
              <a:gd name="connsiteY7" fmla="*/ 0 h 6372666"/>
              <a:gd name="connsiteX0" fmla="*/ 0 w 5095613"/>
              <a:gd name="connsiteY0" fmla="*/ 0 h 6372666"/>
              <a:gd name="connsiteX1" fmla="*/ 4725781 w 5095613"/>
              <a:gd name="connsiteY1" fmla="*/ 21096 h 6372666"/>
              <a:gd name="connsiteX2" fmla="*/ 4969320 w 5095613"/>
              <a:gd name="connsiteY2" fmla="*/ 1170404 h 6372666"/>
              <a:gd name="connsiteX3" fmla="*/ 4502357 w 5095613"/>
              <a:gd name="connsiteY3" fmla="*/ 4598790 h 6372666"/>
              <a:gd name="connsiteX4" fmla="*/ 1363066 w 5095613"/>
              <a:gd name="connsiteY4" fmla="*/ 6372666 h 6372666"/>
              <a:gd name="connsiteX5" fmla="*/ 82347 w 5095613"/>
              <a:gd name="connsiteY5" fmla="*/ 6147256 h 6372666"/>
              <a:gd name="connsiteX6" fmla="*/ 0 w 5095613"/>
              <a:gd name="connsiteY6" fmla="*/ 6114876 h 6372666"/>
              <a:gd name="connsiteX7" fmla="*/ 0 w 5095613"/>
              <a:gd name="connsiteY7" fmla="*/ 0 h 6372666"/>
              <a:gd name="connsiteX0" fmla="*/ 0 w 5016403"/>
              <a:gd name="connsiteY0" fmla="*/ 0 h 6372666"/>
              <a:gd name="connsiteX1" fmla="*/ 4725781 w 5016403"/>
              <a:gd name="connsiteY1" fmla="*/ 21096 h 6372666"/>
              <a:gd name="connsiteX2" fmla="*/ 4864760 w 5016403"/>
              <a:gd name="connsiteY2" fmla="*/ 474223 h 6372666"/>
              <a:gd name="connsiteX3" fmla="*/ 4502357 w 5016403"/>
              <a:gd name="connsiteY3" fmla="*/ 4598790 h 6372666"/>
              <a:gd name="connsiteX4" fmla="*/ 1363066 w 5016403"/>
              <a:gd name="connsiteY4" fmla="*/ 6372666 h 6372666"/>
              <a:gd name="connsiteX5" fmla="*/ 82347 w 5016403"/>
              <a:gd name="connsiteY5" fmla="*/ 6147256 h 6372666"/>
              <a:gd name="connsiteX6" fmla="*/ 0 w 5016403"/>
              <a:gd name="connsiteY6" fmla="*/ 6114876 h 6372666"/>
              <a:gd name="connsiteX7" fmla="*/ 0 w 5016403"/>
              <a:gd name="connsiteY7" fmla="*/ 0 h 6372666"/>
              <a:gd name="connsiteX0" fmla="*/ 0 w 5122449"/>
              <a:gd name="connsiteY0" fmla="*/ 0 h 6372666"/>
              <a:gd name="connsiteX1" fmla="*/ 4725781 w 5122449"/>
              <a:gd name="connsiteY1" fmla="*/ 21096 h 6372666"/>
              <a:gd name="connsiteX2" fmla="*/ 4864760 w 5122449"/>
              <a:gd name="connsiteY2" fmla="*/ 474223 h 6372666"/>
              <a:gd name="connsiteX3" fmla="*/ 4502357 w 5122449"/>
              <a:gd name="connsiteY3" fmla="*/ 4598790 h 6372666"/>
              <a:gd name="connsiteX4" fmla="*/ 1363066 w 5122449"/>
              <a:gd name="connsiteY4" fmla="*/ 6372666 h 6372666"/>
              <a:gd name="connsiteX5" fmla="*/ 82347 w 5122449"/>
              <a:gd name="connsiteY5" fmla="*/ 6147256 h 6372666"/>
              <a:gd name="connsiteX6" fmla="*/ 0 w 5122449"/>
              <a:gd name="connsiteY6" fmla="*/ 6114876 h 6372666"/>
              <a:gd name="connsiteX7" fmla="*/ 0 w 5122449"/>
              <a:gd name="connsiteY7" fmla="*/ 0 h 6372666"/>
              <a:gd name="connsiteX0" fmla="*/ 0 w 5110499"/>
              <a:gd name="connsiteY0" fmla="*/ 0 h 6372666"/>
              <a:gd name="connsiteX1" fmla="*/ 4725781 w 5110499"/>
              <a:gd name="connsiteY1" fmla="*/ 21096 h 6372666"/>
              <a:gd name="connsiteX2" fmla="*/ 4864760 w 5110499"/>
              <a:gd name="connsiteY2" fmla="*/ 474223 h 6372666"/>
              <a:gd name="connsiteX3" fmla="*/ 4460534 w 5110499"/>
              <a:gd name="connsiteY3" fmla="*/ 4704273 h 6372666"/>
              <a:gd name="connsiteX4" fmla="*/ 1363066 w 5110499"/>
              <a:gd name="connsiteY4" fmla="*/ 6372666 h 6372666"/>
              <a:gd name="connsiteX5" fmla="*/ 82347 w 5110499"/>
              <a:gd name="connsiteY5" fmla="*/ 6147256 h 6372666"/>
              <a:gd name="connsiteX6" fmla="*/ 0 w 5110499"/>
              <a:gd name="connsiteY6" fmla="*/ 6114876 h 6372666"/>
              <a:gd name="connsiteX7" fmla="*/ 0 w 5110499"/>
              <a:gd name="connsiteY7" fmla="*/ 0 h 6372666"/>
              <a:gd name="connsiteX0" fmla="*/ 0 w 5110499"/>
              <a:gd name="connsiteY0" fmla="*/ 0 h 6372666"/>
              <a:gd name="connsiteX1" fmla="*/ 4725781 w 5110499"/>
              <a:gd name="connsiteY1" fmla="*/ 21096 h 6372666"/>
              <a:gd name="connsiteX2" fmla="*/ 4864760 w 5110499"/>
              <a:gd name="connsiteY2" fmla="*/ 474223 h 6372666"/>
              <a:gd name="connsiteX3" fmla="*/ 4460534 w 5110499"/>
              <a:gd name="connsiteY3" fmla="*/ 4704273 h 6372666"/>
              <a:gd name="connsiteX4" fmla="*/ 1363066 w 5110499"/>
              <a:gd name="connsiteY4" fmla="*/ 6372666 h 6372666"/>
              <a:gd name="connsiteX5" fmla="*/ 82347 w 5110499"/>
              <a:gd name="connsiteY5" fmla="*/ 6147256 h 6372666"/>
              <a:gd name="connsiteX6" fmla="*/ 0 w 5110499"/>
              <a:gd name="connsiteY6" fmla="*/ 6114876 h 6372666"/>
              <a:gd name="connsiteX7" fmla="*/ 0 w 5110499"/>
              <a:gd name="connsiteY7" fmla="*/ 0 h 6372666"/>
              <a:gd name="connsiteX0" fmla="*/ 0 w 5118394"/>
              <a:gd name="connsiteY0" fmla="*/ 0 h 6509793"/>
              <a:gd name="connsiteX1" fmla="*/ 4725781 w 5118394"/>
              <a:gd name="connsiteY1" fmla="*/ 21096 h 6509793"/>
              <a:gd name="connsiteX2" fmla="*/ 4864760 w 5118394"/>
              <a:gd name="connsiteY2" fmla="*/ 474223 h 6509793"/>
              <a:gd name="connsiteX3" fmla="*/ 4460534 w 5118394"/>
              <a:gd name="connsiteY3" fmla="*/ 4704273 h 6509793"/>
              <a:gd name="connsiteX4" fmla="*/ 1164403 w 5118394"/>
              <a:gd name="connsiteY4" fmla="*/ 6509793 h 6509793"/>
              <a:gd name="connsiteX5" fmla="*/ 82347 w 5118394"/>
              <a:gd name="connsiteY5" fmla="*/ 6147256 h 6509793"/>
              <a:gd name="connsiteX6" fmla="*/ 0 w 5118394"/>
              <a:gd name="connsiteY6" fmla="*/ 6114876 h 6509793"/>
              <a:gd name="connsiteX7" fmla="*/ 0 w 5118394"/>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82347 w 5162448"/>
              <a:gd name="connsiteY5" fmla="*/ 6147256 h 6509793"/>
              <a:gd name="connsiteX6" fmla="*/ 0 w 5162448"/>
              <a:gd name="connsiteY6" fmla="*/ 6114876 h 6509793"/>
              <a:gd name="connsiteX7" fmla="*/ 0 w 5162448"/>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385570 w 5162448"/>
              <a:gd name="connsiteY5" fmla="*/ 6305480 h 6509793"/>
              <a:gd name="connsiteX6" fmla="*/ 0 w 5162448"/>
              <a:gd name="connsiteY6" fmla="*/ 6114876 h 6509793"/>
              <a:gd name="connsiteX7" fmla="*/ 0 w 5162448"/>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385570 w 5162448"/>
              <a:gd name="connsiteY5" fmla="*/ 6305480 h 6509793"/>
              <a:gd name="connsiteX6" fmla="*/ 0 w 5162448"/>
              <a:gd name="connsiteY6" fmla="*/ 6114876 h 6509793"/>
              <a:gd name="connsiteX7" fmla="*/ 0 w 5162448"/>
              <a:gd name="connsiteY7" fmla="*/ 0 h 6509793"/>
              <a:gd name="connsiteX0" fmla="*/ 0 w 5127267"/>
              <a:gd name="connsiteY0" fmla="*/ 0 h 6509793"/>
              <a:gd name="connsiteX1" fmla="*/ 4725781 w 5127267"/>
              <a:gd name="connsiteY1" fmla="*/ 21096 h 6509793"/>
              <a:gd name="connsiteX2" fmla="*/ 4812481 w 5127267"/>
              <a:gd name="connsiteY2" fmla="*/ 526964 h 6509793"/>
              <a:gd name="connsiteX3" fmla="*/ 4596462 w 5127267"/>
              <a:gd name="connsiteY3" fmla="*/ 4535502 h 6509793"/>
              <a:gd name="connsiteX4" fmla="*/ 1164403 w 5127267"/>
              <a:gd name="connsiteY4" fmla="*/ 6509793 h 6509793"/>
              <a:gd name="connsiteX5" fmla="*/ 385570 w 5127267"/>
              <a:gd name="connsiteY5" fmla="*/ 6305480 h 6509793"/>
              <a:gd name="connsiteX6" fmla="*/ 0 w 5127267"/>
              <a:gd name="connsiteY6" fmla="*/ 6114876 h 6509793"/>
              <a:gd name="connsiteX7" fmla="*/ 0 w 5127267"/>
              <a:gd name="connsiteY7" fmla="*/ 0 h 6509793"/>
              <a:gd name="connsiteX0" fmla="*/ 0 w 5041484"/>
              <a:gd name="connsiteY0" fmla="*/ 0 h 6509793"/>
              <a:gd name="connsiteX1" fmla="*/ 4725781 w 5041484"/>
              <a:gd name="connsiteY1" fmla="*/ 21096 h 6509793"/>
              <a:gd name="connsiteX2" fmla="*/ 4812481 w 5041484"/>
              <a:gd name="connsiteY2" fmla="*/ 526964 h 6509793"/>
              <a:gd name="connsiteX3" fmla="*/ 4596462 w 5041484"/>
              <a:gd name="connsiteY3" fmla="*/ 4535502 h 6509793"/>
              <a:gd name="connsiteX4" fmla="*/ 1164403 w 5041484"/>
              <a:gd name="connsiteY4" fmla="*/ 6509793 h 6509793"/>
              <a:gd name="connsiteX5" fmla="*/ 385570 w 5041484"/>
              <a:gd name="connsiteY5" fmla="*/ 6305480 h 6509793"/>
              <a:gd name="connsiteX6" fmla="*/ 0 w 5041484"/>
              <a:gd name="connsiteY6" fmla="*/ 6114876 h 6509793"/>
              <a:gd name="connsiteX7" fmla="*/ 0 w 5041484"/>
              <a:gd name="connsiteY7" fmla="*/ 0 h 6509793"/>
              <a:gd name="connsiteX0" fmla="*/ 0 w 5140479"/>
              <a:gd name="connsiteY0" fmla="*/ 0 h 6509793"/>
              <a:gd name="connsiteX1" fmla="*/ 4725781 w 5140479"/>
              <a:gd name="connsiteY1" fmla="*/ 21096 h 6509793"/>
              <a:gd name="connsiteX2" fmla="*/ 4812481 w 5140479"/>
              <a:gd name="connsiteY2" fmla="*/ 526964 h 6509793"/>
              <a:gd name="connsiteX3" fmla="*/ 4596462 w 5140479"/>
              <a:gd name="connsiteY3" fmla="*/ 4535502 h 6509793"/>
              <a:gd name="connsiteX4" fmla="*/ 1164403 w 5140479"/>
              <a:gd name="connsiteY4" fmla="*/ 6509793 h 6509793"/>
              <a:gd name="connsiteX5" fmla="*/ 385570 w 5140479"/>
              <a:gd name="connsiteY5" fmla="*/ 6305480 h 6509793"/>
              <a:gd name="connsiteX6" fmla="*/ 0 w 5140479"/>
              <a:gd name="connsiteY6" fmla="*/ 6114876 h 6509793"/>
              <a:gd name="connsiteX7" fmla="*/ 0 w 5140479"/>
              <a:gd name="connsiteY7" fmla="*/ 0 h 6509793"/>
              <a:gd name="connsiteX0" fmla="*/ 0 w 5190465"/>
              <a:gd name="connsiteY0" fmla="*/ 0 h 6509793"/>
              <a:gd name="connsiteX1" fmla="*/ 4725781 w 5190465"/>
              <a:gd name="connsiteY1" fmla="*/ 21096 h 6509793"/>
              <a:gd name="connsiteX2" fmla="*/ 4885673 w 5190465"/>
              <a:gd name="connsiteY2" fmla="*/ 358192 h 6509793"/>
              <a:gd name="connsiteX3" fmla="*/ 4596462 w 5190465"/>
              <a:gd name="connsiteY3" fmla="*/ 4535502 h 6509793"/>
              <a:gd name="connsiteX4" fmla="*/ 1164403 w 5190465"/>
              <a:gd name="connsiteY4" fmla="*/ 6509793 h 6509793"/>
              <a:gd name="connsiteX5" fmla="*/ 385570 w 5190465"/>
              <a:gd name="connsiteY5" fmla="*/ 6305480 h 6509793"/>
              <a:gd name="connsiteX6" fmla="*/ 0 w 5190465"/>
              <a:gd name="connsiteY6" fmla="*/ 6114876 h 6509793"/>
              <a:gd name="connsiteX7" fmla="*/ 0 w 5190465"/>
              <a:gd name="connsiteY7" fmla="*/ 0 h 6509793"/>
              <a:gd name="connsiteX0" fmla="*/ 0 w 5158865"/>
              <a:gd name="connsiteY0" fmla="*/ 0 h 6509793"/>
              <a:gd name="connsiteX1" fmla="*/ 4725781 w 5158865"/>
              <a:gd name="connsiteY1" fmla="*/ 21096 h 6509793"/>
              <a:gd name="connsiteX2" fmla="*/ 4885673 w 5158865"/>
              <a:gd name="connsiteY2" fmla="*/ 358192 h 6509793"/>
              <a:gd name="connsiteX3" fmla="*/ 4596462 w 5158865"/>
              <a:gd name="connsiteY3" fmla="*/ 4535502 h 6509793"/>
              <a:gd name="connsiteX4" fmla="*/ 1164403 w 5158865"/>
              <a:gd name="connsiteY4" fmla="*/ 6509793 h 6509793"/>
              <a:gd name="connsiteX5" fmla="*/ 385570 w 5158865"/>
              <a:gd name="connsiteY5" fmla="*/ 6305480 h 6509793"/>
              <a:gd name="connsiteX6" fmla="*/ 0 w 5158865"/>
              <a:gd name="connsiteY6" fmla="*/ 6114876 h 6509793"/>
              <a:gd name="connsiteX7" fmla="*/ 0 w 5158865"/>
              <a:gd name="connsiteY7" fmla="*/ 0 h 6509793"/>
              <a:gd name="connsiteX0" fmla="*/ 0 w 5272866"/>
              <a:gd name="connsiteY0" fmla="*/ 0 h 6509793"/>
              <a:gd name="connsiteX1" fmla="*/ 4725781 w 5272866"/>
              <a:gd name="connsiteY1" fmla="*/ 21096 h 6509793"/>
              <a:gd name="connsiteX2" fmla="*/ 5042512 w 5272866"/>
              <a:gd name="connsiteY2" fmla="*/ 1476302 h 6509793"/>
              <a:gd name="connsiteX3" fmla="*/ 4596462 w 5272866"/>
              <a:gd name="connsiteY3" fmla="*/ 4535502 h 6509793"/>
              <a:gd name="connsiteX4" fmla="*/ 1164403 w 5272866"/>
              <a:gd name="connsiteY4" fmla="*/ 6509793 h 6509793"/>
              <a:gd name="connsiteX5" fmla="*/ 385570 w 5272866"/>
              <a:gd name="connsiteY5" fmla="*/ 6305480 h 6509793"/>
              <a:gd name="connsiteX6" fmla="*/ 0 w 5272866"/>
              <a:gd name="connsiteY6" fmla="*/ 6114876 h 6509793"/>
              <a:gd name="connsiteX7" fmla="*/ 0 w 5272866"/>
              <a:gd name="connsiteY7" fmla="*/ 0 h 6509793"/>
              <a:gd name="connsiteX0" fmla="*/ 0 w 5183390"/>
              <a:gd name="connsiteY0" fmla="*/ 0 h 6509793"/>
              <a:gd name="connsiteX1" fmla="*/ 4725781 w 5183390"/>
              <a:gd name="connsiteY1" fmla="*/ 21096 h 6509793"/>
              <a:gd name="connsiteX2" fmla="*/ 5042512 w 5183390"/>
              <a:gd name="connsiteY2" fmla="*/ 1476302 h 6509793"/>
              <a:gd name="connsiteX3" fmla="*/ 4115488 w 5183390"/>
              <a:gd name="connsiteY3" fmla="*/ 5210588 h 6509793"/>
              <a:gd name="connsiteX4" fmla="*/ 1164403 w 5183390"/>
              <a:gd name="connsiteY4" fmla="*/ 6509793 h 6509793"/>
              <a:gd name="connsiteX5" fmla="*/ 385570 w 5183390"/>
              <a:gd name="connsiteY5" fmla="*/ 6305480 h 6509793"/>
              <a:gd name="connsiteX6" fmla="*/ 0 w 5183390"/>
              <a:gd name="connsiteY6" fmla="*/ 6114876 h 6509793"/>
              <a:gd name="connsiteX7" fmla="*/ 0 w 5183390"/>
              <a:gd name="connsiteY7" fmla="*/ 0 h 6509793"/>
              <a:gd name="connsiteX0" fmla="*/ 0 w 5172636"/>
              <a:gd name="connsiteY0" fmla="*/ 0 h 6509793"/>
              <a:gd name="connsiteX1" fmla="*/ 4725781 w 5172636"/>
              <a:gd name="connsiteY1" fmla="*/ 21096 h 6509793"/>
              <a:gd name="connsiteX2" fmla="*/ 5042512 w 5172636"/>
              <a:gd name="connsiteY2" fmla="*/ 1476302 h 6509793"/>
              <a:gd name="connsiteX3" fmla="*/ 4115488 w 5172636"/>
              <a:gd name="connsiteY3" fmla="*/ 5210588 h 6509793"/>
              <a:gd name="connsiteX4" fmla="*/ 1164403 w 5172636"/>
              <a:gd name="connsiteY4" fmla="*/ 6509793 h 6509793"/>
              <a:gd name="connsiteX5" fmla="*/ 385570 w 5172636"/>
              <a:gd name="connsiteY5" fmla="*/ 6305480 h 6509793"/>
              <a:gd name="connsiteX6" fmla="*/ 0 w 5172636"/>
              <a:gd name="connsiteY6" fmla="*/ 6114876 h 6509793"/>
              <a:gd name="connsiteX7" fmla="*/ 0 w 5172636"/>
              <a:gd name="connsiteY7" fmla="*/ 0 h 6509793"/>
              <a:gd name="connsiteX0" fmla="*/ 0 w 5097074"/>
              <a:gd name="connsiteY0" fmla="*/ 0 h 6509793"/>
              <a:gd name="connsiteX1" fmla="*/ 4725781 w 5097074"/>
              <a:gd name="connsiteY1" fmla="*/ 21096 h 6509793"/>
              <a:gd name="connsiteX2" fmla="*/ 5042512 w 5097074"/>
              <a:gd name="connsiteY2" fmla="*/ 1476302 h 6509793"/>
              <a:gd name="connsiteX3" fmla="*/ 4115488 w 5097074"/>
              <a:gd name="connsiteY3" fmla="*/ 5210588 h 6509793"/>
              <a:gd name="connsiteX4" fmla="*/ 1164403 w 5097074"/>
              <a:gd name="connsiteY4" fmla="*/ 6509793 h 6509793"/>
              <a:gd name="connsiteX5" fmla="*/ 385570 w 5097074"/>
              <a:gd name="connsiteY5" fmla="*/ 6305480 h 6509793"/>
              <a:gd name="connsiteX6" fmla="*/ 0 w 5097074"/>
              <a:gd name="connsiteY6" fmla="*/ 6114876 h 6509793"/>
              <a:gd name="connsiteX7" fmla="*/ 0 w 5097074"/>
              <a:gd name="connsiteY7" fmla="*/ 0 h 6509793"/>
              <a:gd name="connsiteX0" fmla="*/ 0 w 5106559"/>
              <a:gd name="connsiteY0" fmla="*/ 0 h 6509793"/>
              <a:gd name="connsiteX1" fmla="*/ 4725781 w 5106559"/>
              <a:gd name="connsiteY1" fmla="*/ 21096 h 6509793"/>
              <a:gd name="connsiteX2" fmla="*/ 5042512 w 5106559"/>
              <a:gd name="connsiteY2" fmla="*/ 1476302 h 6509793"/>
              <a:gd name="connsiteX3" fmla="*/ 4115488 w 5106559"/>
              <a:gd name="connsiteY3" fmla="*/ 5210588 h 6509793"/>
              <a:gd name="connsiteX4" fmla="*/ 1164403 w 5106559"/>
              <a:gd name="connsiteY4" fmla="*/ 6509793 h 6509793"/>
              <a:gd name="connsiteX5" fmla="*/ 385570 w 5106559"/>
              <a:gd name="connsiteY5" fmla="*/ 6305480 h 6509793"/>
              <a:gd name="connsiteX6" fmla="*/ 0 w 5106559"/>
              <a:gd name="connsiteY6" fmla="*/ 6114876 h 6509793"/>
              <a:gd name="connsiteX7" fmla="*/ 0 w 5106559"/>
              <a:gd name="connsiteY7" fmla="*/ 0 h 6509793"/>
              <a:gd name="connsiteX0" fmla="*/ 0 w 5108361"/>
              <a:gd name="connsiteY0" fmla="*/ 0 h 6509793"/>
              <a:gd name="connsiteX1" fmla="*/ 4725781 w 5108361"/>
              <a:gd name="connsiteY1" fmla="*/ 21096 h 6509793"/>
              <a:gd name="connsiteX2" fmla="*/ 5042512 w 5108361"/>
              <a:gd name="connsiteY2" fmla="*/ 1476302 h 6509793"/>
              <a:gd name="connsiteX3" fmla="*/ 4136401 w 5108361"/>
              <a:gd name="connsiteY3" fmla="*/ 5337167 h 6509793"/>
              <a:gd name="connsiteX4" fmla="*/ 1164403 w 5108361"/>
              <a:gd name="connsiteY4" fmla="*/ 6509793 h 6509793"/>
              <a:gd name="connsiteX5" fmla="*/ 385570 w 5108361"/>
              <a:gd name="connsiteY5" fmla="*/ 6305480 h 6509793"/>
              <a:gd name="connsiteX6" fmla="*/ 0 w 5108361"/>
              <a:gd name="connsiteY6" fmla="*/ 6114876 h 6509793"/>
              <a:gd name="connsiteX7" fmla="*/ 0 w 5108361"/>
              <a:gd name="connsiteY7" fmla="*/ 0 h 6509793"/>
              <a:gd name="connsiteX0" fmla="*/ 0 w 5108361"/>
              <a:gd name="connsiteY0" fmla="*/ 0 h 6523289"/>
              <a:gd name="connsiteX1" fmla="*/ 4725781 w 5108361"/>
              <a:gd name="connsiteY1" fmla="*/ 21096 h 6523289"/>
              <a:gd name="connsiteX2" fmla="*/ 5042512 w 5108361"/>
              <a:gd name="connsiteY2" fmla="*/ 1476302 h 6523289"/>
              <a:gd name="connsiteX3" fmla="*/ 4136401 w 5108361"/>
              <a:gd name="connsiteY3" fmla="*/ 5337167 h 6523289"/>
              <a:gd name="connsiteX4" fmla="*/ 1164403 w 5108361"/>
              <a:gd name="connsiteY4" fmla="*/ 6509793 h 6523289"/>
              <a:gd name="connsiteX5" fmla="*/ 385570 w 5108361"/>
              <a:gd name="connsiteY5" fmla="*/ 6305480 h 6523289"/>
              <a:gd name="connsiteX6" fmla="*/ 0 w 5108361"/>
              <a:gd name="connsiteY6" fmla="*/ 6114876 h 6523289"/>
              <a:gd name="connsiteX7" fmla="*/ 0 w 5108361"/>
              <a:gd name="connsiteY7" fmla="*/ 0 h 6523289"/>
              <a:gd name="connsiteX0" fmla="*/ 0 w 5085677"/>
              <a:gd name="connsiteY0" fmla="*/ 0 h 6522930"/>
              <a:gd name="connsiteX1" fmla="*/ 4725781 w 5085677"/>
              <a:gd name="connsiteY1" fmla="*/ 21096 h 6522930"/>
              <a:gd name="connsiteX2" fmla="*/ 5042512 w 5085677"/>
              <a:gd name="connsiteY2" fmla="*/ 1476302 h 6522930"/>
              <a:gd name="connsiteX3" fmla="*/ 4136401 w 5085677"/>
              <a:gd name="connsiteY3" fmla="*/ 5337167 h 6522930"/>
              <a:gd name="connsiteX4" fmla="*/ 1164403 w 5085677"/>
              <a:gd name="connsiteY4" fmla="*/ 6509793 h 6522930"/>
              <a:gd name="connsiteX5" fmla="*/ 385570 w 5085677"/>
              <a:gd name="connsiteY5" fmla="*/ 6305480 h 6522930"/>
              <a:gd name="connsiteX6" fmla="*/ 0 w 5085677"/>
              <a:gd name="connsiteY6" fmla="*/ 6114876 h 6522930"/>
              <a:gd name="connsiteX7" fmla="*/ 0 w 5085677"/>
              <a:gd name="connsiteY7" fmla="*/ 0 h 6522930"/>
              <a:gd name="connsiteX0" fmla="*/ 0 w 5018753"/>
              <a:gd name="connsiteY0" fmla="*/ 0 h 6531040"/>
              <a:gd name="connsiteX1" fmla="*/ 4725781 w 5018753"/>
              <a:gd name="connsiteY1" fmla="*/ 21096 h 6531040"/>
              <a:gd name="connsiteX2" fmla="*/ 4948408 w 5018753"/>
              <a:gd name="connsiteY2" fmla="*/ 906699 h 6531040"/>
              <a:gd name="connsiteX3" fmla="*/ 4136401 w 5018753"/>
              <a:gd name="connsiteY3" fmla="*/ 5337167 h 6531040"/>
              <a:gd name="connsiteX4" fmla="*/ 1164403 w 5018753"/>
              <a:gd name="connsiteY4" fmla="*/ 6509793 h 6531040"/>
              <a:gd name="connsiteX5" fmla="*/ 385570 w 5018753"/>
              <a:gd name="connsiteY5" fmla="*/ 6305480 h 6531040"/>
              <a:gd name="connsiteX6" fmla="*/ 0 w 5018753"/>
              <a:gd name="connsiteY6" fmla="*/ 6114876 h 6531040"/>
              <a:gd name="connsiteX7" fmla="*/ 0 w 5018753"/>
              <a:gd name="connsiteY7" fmla="*/ 0 h 6531040"/>
              <a:gd name="connsiteX0" fmla="*/ 0 w 5080914"/>
              <a:gd name="connsiteY0" fmla="*/ 0 h 6531040"/>
              <a:gd name="connsiteX1" fmla="*/ 4725781 w 5080914"/>
              <a:gd name="connsiteY1" fmla="*/ 21096 h 6531040"/>
              <a:gd name="connsiteX2" fmla="*/ 4948408 w 5080914"/>
              <a:gd name="connsiteY2" fmla="*/ 906699 h 6531040"/>
              <a:gd name="connsiteX3" fmla="*/ 4136401 w 5080914"/>
              <a:gd name="connsiteY3" fmla="*/ 5337167 h 6531040"/>
              <a:gd name="connsiteX4" fmla="*/ 1164403 w 5080914"/>
              <a:gd name="connsiteY4" fmla="*/ 6509793 h 6531040"/>
              <a:gd name="connsiteX5" fmla="*/ 385570 w 5080914"/>
              <a:gd name="connsiteY5" fmla="*/ 6305480 h 6531040"/>
              <a:gd name="connsiteX6" fmla="*/ 0 w 5080914"/>
              <a:gd name="connsiteY6" fmla="*/ 6114876 h 6531040"/>
              <a:gd name="connsiteX7" fmla="*/ 0 w 5080914"/>
              <a:gd name="connsiteY7" fmla="*/ 0 h 6531040"/>
              <a:gd name="connsiteX0" fmla="*/ 0 w 5080914"/>
              <a:gd name="connsiteY0" fmla="*/ 0 h 6531040"/>
              <a:gd name="connsiteX1" fmla="*/ 4699929 w 5080914"/>
              <a:gd name="connsiteY1" fmla="*/ 5447 h 6531040"/>
              <a:gd name="connsiteX2" fmla="*/ 4948408 w 5080914"/>
              <a:gd name="connsiteY2" fmla="*/ 906699 h 6531040"/>
              <a:gd name="connsiteX3" fmla="*/ 4136401 w 5080914"/>
              <a:gd name="connsiteY3" fmla="*/ 5337167 h 6531040"/>
              <a:gd name="connsiteX4" fmla="*/ 1164403 w 5080914"/>
              <a:gd name="connsiteY4" fmla="*/ 6509793 h 6531040"/>
              <a:gd name="connsiteX5" fmla="*/ 385570 w 5080914"/>
              <a:gd name="connsiteY5" fmla="*/ 6305480 h 6531040"/>
              <a:gd name="connsiteX6" fmla="*/ 0 w 5080914"/>
              <a:gd name="connsiteY6" fmla="*/ 6114876 h 6531040"/>
              <a:gd name="connsiteX7" fmla="*/ 0 w 5080914"/>
              <a:gd name="connsiteY7" fmla="*/ 0 h 6531040"/>
              <a:gd name="connsiteX0" fmla="*/ 0 w 5080914"/>
              <a:gd name="connsiteY0" fmla="*/ 1407 h 6532447"/>
              <a:gd name="connsiteX1" fmla="*/ 4696533 w 5080914"/>
              <a:gd name="connsiteY1" fmla="*/ 0 h 6532447"/>
              <a:gd name="connsiteX2" fmla="*/ 4948408 w 5080914"/>
              <a:gd name="connsiteY2" fmla="*/ 908106 h 6532447"/>
              <a:gd name="connsiteX3" fmla="*/ 4136401 w 5080914"/>
              <a:gd name="connsiteY3" fmla="*/ 5338574 h 6532447"/>
              <a:gd name="connsiteX4" fmla="*/ 1164403 w 5080914"/>
              <a:gd name="connsiteY4" fmla="*/ 6511200 h 6532447"/>
              <a:gd name="connsiteX5" fmla="*/ 385570 w 5080914"/>
              <a:gd name="connsiteY5" fmla="*/ 6306887 h 6532447"/>
              <a:gd name="connsiteX6" fmla="*/ 0 w 5080914"/>
              <a:gd name="connsiteY6" fmla="*/ 6116283 h 6532447"/>
              <a:gd name="connsiteX7" fmla="*/ 0 w 5080914"/>
              <a:gd name="connsiteY7" fmla="*/ 1407 h 653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80914" h="6532447">
                <a:moveTo>
                  <a:pt x="0" y="1407"/>
                </a:moveTo>
                <a:lnTo>
                  <a:pt x="4696533" y="0"/>
                </a:lnTo>
                <a:cubicBezTo>
                  <a:pt x="4708006" y="10399"/>
                  <a:pt x="4936935" y="897707"/>
                  <a:pt x="4948408" y="908106"/>
                </a:cubicBezTo>
                <a:cubicBezTo>
                  <a:pt x="5350615" y="2656261"/>
                  <a:pt x="4767068" y="4404725"/>
                  <a:pt x="4136401" y="5338574"/>
                </a:cubicBezTo>
                <a:cubicBezTo>
                  <a:pt x="3505734" y="6272423"/>
                  <a:pt x="2343265" y="6627230"/>
                  <a:pt x="1164403" y="6511200"/>
                </a:cubicBezTo>
                <a:cubicBezTo>
                  <a:pt x="714399" y="6511200"/>
                  <a:pt x="418960" y="6305039"/>
                  <a:pt x="385570" y="6306887"/>
                </a:cubicBezTo>
                <a:lnTo>
                  <a:pt x="0" y="6116283"/>
                </a:lnTo>
                <a:lnTo>
                  <a:pt x="0" y="1407"/>
                </a:lnTo>
                <a:close/>
              </a:path>
            </a:pathLst>
          </a:custGeom>
          <a:noFill/>
        </p:spPr>
        <p:txBody>
          <a:bodyPr wrap="square">
            <a:noAutofit/>
          </a:bodyPr>
          <a:lstStyle/>
          <a:p>
            <a:r>
              <a:rPr lang="pt-BR"/>
              <a:t>Clique no ícone para adicionar uma imagem</a:t>
            </a:r>
            <a:endParaRPr lang="en-US" dirty="0"/>
          </a:p>
        </p:txBody>
      </p:sp>
      <p:sp>
        <p:nvSpPr>
          <p:cNvPr id="7" name="Content Placeholder 2">
            <a:extLst>
              <a:ext uri="{FF2B5EF4-FFF2-40B4-BE49-F238E27FC236}">
                <a16:creationId xmlns:a16="http://schemas.microsoft.com/office/drawing/2014/main" id="{9E51C341-0AE0-3733-8FBF-7EA8A58141D5}"/>
              </a:ext>
            </a:extLst>
          </p:cNvPr>
          <p:cNvSpPr>
            <a:spLocks noGrp="1" noChangeAspect="1"/>
          </p:cNvSpPr>
          <p:nvPr>
            <p:ph sz="quarter" idx="48" hasCustomPrompt="1"/>
          </p:nvPr>
        </p:nvSpPr>
        <p:spPr>
          <a:xfrm>
            <a:off x="5832887" y="1203405"/>
            <a:ext cx="2447584" cy="673743"/>
          </a:xfrm>
        </p:spPr>
        <p:txBody>
          <a:bodyPr/>
          <a:lstStyle>
            <a:lvl1pPr>
              <a:defRPr>
                <a:solidFill>
                  <a:schemeClr val="tx1"/>
                </a:solidFill>
              </a:defRPr>
            </a:lvl1pPr>
            <a:lvl5pPr marL="731520" indent="0">
              <a:buNone/>
              <a:defRPr/>
            </a:lvl5pPr>
          </a:lstStyle>
          <a:p>
            <a:pPr lvl="0"/>
            <a:r>
              <a:rPr lang="en-US" dirty="0"/>
              <a:t>Click to add logo</a:t>
            </a:r>
          </a:p>
        </p:txBody>
      </p:sp>
      <p:sp>
        <p:nvSpPr>
          <p:cNvPr id="12" name="Rectangle 11">
            <a:extLst>
              <a:ext uri="{FF2B5EF4-FFF2-40B4-BE49-F238E27FC236}">
                <a16:creationId xmlns:a16="http://schemas.microsoft.com/office/drawing/2014/main" id="{04C06AAB-CF59-FAD2-CAB4-A0ACD929F095}"/>
              </a:ext>
            </a:extLst>
          </p:cNvPr>
          <p:cNvSpPr/>
          <p:nvPr userDrawn="1"/>
        </p:nvSpPr>
        <p:spPr>
          <a:xfrm>
            <a:off x="5890642" y="4560343"/>
            <a:ext cx="410716" cy="71628"/>
          </a:xfrm>
          <a:prstGeom prst="rect">
            <a:avLst/>
          </a:prstGeom>
          <a:solidFill>
            <a:srgbClr val="E2B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4063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ght image - Quote with Picture shape">
    <p:bg>
      <p:bgPr>
        <a:solidFill>
          <a:srgbClr val="E8E5E3"/>
        </a:solidFill>
        <a:effectLst/>
      </p:bgPr>
    </p:bg>
    <p:spTree>
      <p:nvGrpSpPr>
        <p:cNvPr id="1" name=""/>
        <p:cNvGrpSpPr/>
        <p:nvPr/>
      </p:nvGrpSpPr>
      <p:grpSpPr>
        <a:xfrm>
          <a:off x="0" y="0"/>
          <a:ext cx="0" cy="0"/>
          <a:chOff x="0" y="0"/>
          <a:chExt cx="0" cy="0"/>
        </a:xfrm>
      </p:grpSpPr>
      <p:pic>
        <p:nvPicPr>
          <p:cNvPr id="4" name="Picture 3" descr="A group of people playing football&#10;&#10;Description automatically generated">
            <a:extLst>
              <a:ext uri="{FF2B5EF4-FFF2-40B4-BE49-F238E27FC236}">
                <a16:creationId xmlns:a16="http://schemas.microsoft.com/office/drawing/2014/main" id="{F64FD125-1BAB-431D-6C12-6CE63B3AF7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677787" y="2434528"/>
            <a:ext cx="6020298" cy="1846659"/>
          </a:xfrm>
          <a:noFill/>
        </p:spPr>
        <p:txBody>
          <a:bodyPr vert="horz" wrap="square" lIns="0" tIns="0" rIns="0" bIns="0" rtlCol="0" anchor="b" anchorCtr="0">
            <a:spAutoFit/>
          </a:bodyPr>
          <a:lstStyle>
            <a:lvl1pPr marL="179388" indent="-179388">
              <a:lnSpc>
                <a:spcPct val="100000"/>
              </a:lnSpc>
              <a:tabLst/>
              <a:defRPr lang="en-US" sz="3000" b="0" i="0" dirty="0">
                <a:solidFill>
                  <a:schemeClr val="tx1"/>
                </a:solidFill>
                <a:latin typeface="Oracle Sans Tab" panose="020B0503020204020204" pitchFamily="34" charset="0"/>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832887" y="4911127"/>
            <a:ext cx="5853145" cy="266291"/>
          </a:xfrm>
          <a:prstGeom prst="rect">
            <a:avLst/>
          </a:prstGeom>
        </p:spPr>
        <p:txBody>
          <a:bodyPr>
            <a:noAutofit/>
          </a:bodyPr>
          <a:lstStyle>
            <a:lvl1pPr>
              <a:defRPr b="1">
                <a:solidFill>
                  <a:schemeClr val="tx1"/>
                </a:solidFill>
              </a:defRPr>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832887" y="5248720"/>
            <a:ext cx="5853145" cy="786385"/>
          </a:xfrm>
          <a:prstGeom prst="rect">
            <a:avLst/>
          </a:prstGeom>
        </p:spPr>
        <p:txBody>
          <a:bodyPr>
            <a:noAutofit/>
          </a:bodyPr>
          <a:lstStyle>
            <a:lvl1pPr>
              <a:defRPr>
                <a:solidFill>
                  <a:schemeClr val="tx1"/>
                </a:solidFill>
              </a:defRPr>
            </a:lvl1pPr>
          </a:lstStyle>
          <a:p>
            <a:pPr lvl="0"/>
            <a:r>
              <a:rPr lang="en-US" dirty="0"/>
              <a:t>Additional information if needed</a:t>
            </a:r>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6" name="Picture Placeholder 5">
            <a:extLst>
              <a:ext uri="{FF2B5EF4-FFF2-40B4-BE49-F238E27FC236}">
                <a16:creationId xmlns:a16="http://schemas.microsoft.com/office/drawing/2014/main" id="{D6A01807-474C-16C0-F3BA-F8060798B056}"/>
              </a:ext>
            </a:extLst>
          </p:cNvPr>
          <p:cNvSpPr>
            <a:spLocks noGrp="1"/>
          </p:cNvSpPr>
          <p:nvPr>
            <p:ph type="pic" sz="quarter" idx="47"/>
          </p:nvPr>
        </p:nvSpPr>
        <p:spPr>
          <a:xfrm>
            <a:off x="2" y="-1355"/>
            <a:ext cx="4937092" cy="6292035"/>
          </a:xfrm>
          <a:custGeom>
            <a:avLst/>
            <a:gdLst>
              <a:gd name="connsiteX0" fmla="*/ 0 w 5087890"/>
              <a:gd name="connsiteY0" fmla="*/ 0 h 6372666"/>
              <a:gd name="connsiteX1" fmla="*/ 3962495 w 5087890"/>
              <a:gd name="connsiteY1" fmla="*/ 0 h 6372666"/>
              <a:gd name="connsiteX2" fmla="*/ 3996914 w 5087890"/>
              <a:gd name="connsiteY2" fmla="*/ 31198 h 6372666"/>
              <a:gd name="connsiteX3" fmla="*/ 5087890 w 5087890"/>
              <a:gd name="connsiteY3" fmla="*/ 2657920 h 6372666"/>
              <a:gd name="connsiteX4" fmla="*/ 1363066 w 5087890"/>
              <a:gd name="connsiteY4" fmla="*/ 6372666 h 6372666"/>
              <a:gd name="connsiteX5" fmla="*/ 82347 w 5087890"/>
              <a:gd name="connsiteY5" fmla="*/ 6147256 h 6372666"/>
              <a:gd name="connsiteX6" fmla="*/ 0 w 5087890"/>
              <a:gd name="connsiteY6" fmla="*/ 6114876 h 6372666"/>
              <a:gd name="connsiteX0" fmla="*/ 0 w 5249971"/>
              <a:gd name="connsiteY0" fmla="*/ 0 h 6372666"/>
              <a:gd name="connsiteX1" fmla="*/ 3962495 w 5249971"/>
              <a:gd name="connsiteY1" fmla="*/ 0 h 6372666"/>
              <a:gd name="connsiteX2" fmla="*/ 4226946 w 5249971"/>
              <a:gd name="connsiteY2" fmla="*/ 231614 h 6372666"/>
              <a:gd name="connsiteX3" fmla="*/ 5087890 w 5249971"/>
              <a:gd name="connsiteY3" fmla="*/ 2657920 h 6372666"/>
              <a:gd name="connsiteX4" fmla="*/ 1363066 w 5249971"/>
              <a:gd name="connsiteY4" fmla="*/ 6372666 h 6372666"/>
              <a:gd name="connsiteX5" fmla="*/ 82347 w 5249971"/>
              <a:gd name="connsiteY5" fmla="*/ 6147256 h 6372666"/>
              <a:gd name="connsiteX6" fmla="*/ 0 w 5249971"/>
              <a:gd name="connsiteY6" fmla="*/ 6114876 h 6372666"/>
              <a:gd name="connsiteX7" fmla="*/ 0 w 5249971"/>
              <a:gd name="connsiteY7" fmla="*/ 0 h 6372666"/>
              <a:gd name="connsiteX0" fmla="*/ 0 w 5247320"/>
              <a:gd name="connsiteY0" fmla="*/ 0 h 6372666"/>
              <a:gd name="connsiteX1" fmla="*/ 3962495 w 5247320"/>
              <a:gd name="connsiteY1" fmla="*/ 0 h 6372666"/>
              <a:gd name="connsiteX2" fmla="*/ 4226946 w 5247320"/>
              <a:gd name="connsiteY2" fmla="*/ 231614 h 6372666"/>
              <a:gd name="connsiteX3" fmla="*/ 5087890 w 5247320"/>
              <a:gd name="connsiteY3" fmla="*/ 2657920 h 6372666"/>
              <a:gd name="connsiteX4" fmla="*/ 1363066 w 5247320"/>
              <a:gd name="connsiteY4" fmla="*/ 6372666 h 6372666"/>
              <a:gd name="connsiteX5" fmla="*/ 82347 w 5247320"/>
              <a:gd name="connsiteY5" fmla="*/ 6147256 h 6372666"/>
              <a:gd name="connsiteX6" fmla="*/ 0 w 5247320"/>
              <a:gd name="connsiteY6" fmla="*/ 6114876 h 6372666"/>
              <a:gd name="connsiteX7" fmla="*/ 0 w 5247320"/>
              <a:gd name="connsiteY7" fmla="*/ 0 h 6372666"/>
              <a:gd name="connsiteX0" fmla="*/ 0 w 5247320"/>
              <a:gd name="connsiteY0" fmla="*/ 0 h 6372666"/>
              <a:gd name="connsiteX1" fmla="*/ 4516662 w 5247320"/>
              <a:gd name="connsiteY1" fmla="*/ 10548 h 6372666"/>
              <a:gd name="connsiteX2" fmla="*/ 4226946 w 5247320"/>
              <a:gd name="connsiteY2" fmla="*/ 231614 h 6372666"/>
              <a:gd name="connsiteX3" fmla="*/ 5087890 w 5247320"/>
              <a:gd name="connsiteY3" fmla="*/ 2657920 h 6372666"/>
              <a:gd name="connsiteX4" fmla="*/ 1363066 w 5247320"/>
              <a:gd name="connsiteY4" fmla="*/ 6372666 h 6372666"/>
              <a:gd name="connsiteX5" fmla="*/ 82347 w 5247320"/>
              <a:gd name="connsiteY5" fmla="*/ 6147256 h 6372666"/>
              <a:gd name="connsiteX6" fmla="*/ 0 w 5247320"/>
              <a:gd name="connsiteY6" fmla="*/ 6114876 h 6372666"/>
              <a:gd name="connsiteX7" fmla="*/ 0 w 5247320"/>
              <a:gd name="connsiteY7" fmla="*/ 0 h 6372666"/>
              <a:gd name="connsiteX0" fmla="*/ 0 w 5365577"/>
              <a:gd name="connsiteY0" fmla="*/ 0 h 6372666"/>
              <a:gd name="connsiteX1" fmla="*/ 4516662 w 5365577"/>
              <a:gd name="connsiteY1" fmla="*/ 10548 h 6372666"/>
              <a:gd name="connsiteX2" fmla="*/ 4655641 w 5365577"/>
              <a:gd name="connsiteY2" fmla="*/ 526964 h 6372666"/>
              <a:gd name="connsiteX3" fmla="*/ 5087890 w 5365577"/>
              <a:gd name="connsiteY3" fmla="*/ 2657920 h 6372666"/>
              <a:gd name="connsiteX4" fmla="*/ 1363066 w 5365577"/>
              <a:gd name="connsiteY4" fmla="*/ 6372666 h 6372666"/>
              <a:gd name="connsiteX5" fmla="*/ 82347 w 5365577"/>
              <a:gd name="connsiteY5" fmla="*/ 6147256 h 6372666"/>
              <a:gd name="connsiteX6" fmla="*/ 0 w 5365577"/>
              <a:gd name="connsiteY6" fmla="*/ 6114876 h 6372666"/>
              <a:gd name="connsiteX7" fmla="*/ 0 w 5365577"/>
              <a:gd name="connsiteY7" fmla="*/ 0 h 6372666"/>
              <a:gd name="connsiteX0" fmla="*/ 0 w 5288223"/>
              <a:gd name="connsiteY0" fmla="*/ 0 h 6372666"/>
              <a:gd name="connsiteX1" fmla="*/ 4516662 w 5288223"/>
              <a:gd name="connsiteY1" fmla="*/ 10548 h 6372666"/>
              <a:gd name="connsiteX2" fmla="*/ 4655641 w 5288223"/>
              <a:gd name="connsiteY2" fmla="*/ 526964 h 6372666"/>
              <a:gd name="connsiteX3" fmla="*/ 5087890 w 5288223"/>
              <a:gd name="connsiteY3" fmla="*/ 2657920 h 6372666"/>
              <a:gd name="connsiteX4" fmla="*/ 1363066 w 5288223"/>
              <a:gd name="connsiteY4" fmla="*/ 6372666 h 6372666"/>
              <a:gd name="connsiteX5" fmla="*/ 82347 w 5288223"/>
              <a:gd name="connsiteY5" fmla="*/ 6147256 h 6372666"/>
              <a:gd name="connsiteX6" fmla="*/ 0 w 5288223"/>
              <a:gd name="connsiteY6" fmla="*/ 6114876 h 6372666"/>
              <a:gd name="connsiteX7" fmla="*/ 0 w 5288223"/>
              <a:gd name="connsiteY7" fmla="*/ 0 h 6372666"/>
              <a:gd name="connsiteX0" fmla="*/ 0 w 5288223"/>
              <a:gd name="connsiteY0" fmla="*/ 0 h 6372666"/>
              <a:gd name="connsiteX1" fmla="*/ 4725781 w 5288223"/>
              <a:gd name="connsiteY1" fmla="*/ 21096 h 6372666"/>
              <a:gd name="connsiteX2" fmla="*/ 4655641 w 5288223"/>
              <a:gd name="connsiteY2" fmla="*/ 526964 h 6372666"/>
              <a:gd name="connsiteX3" fmla="*/ 5087890 w 5288223"/>
              <a:gd name="connsiteY3" fmla="*/ 2657920 h 6372666"/>
              <a:gd name="connsiteX4" fmla="*/ 1363066 w 5288223"/>
              <a:gd name="connsiteY4" fmla="*/ 6372666 h 6372666"/>
              <a:gd name="connsiteX5" fmla="*/ 82347 w 5288223"/>
              <a:gd name="connsiteY5" fmla="*/ 6147256 h 6372666"/>
              <a:gd name="connsiteX6" fmla="*/ 0 w 5288223"/>
              <a:gd name="connsiteY6" fmla="*/ 6114876 h 6372666"/>
              <a:gd name="connsiteX7" fmla="*/ 0 w 5288223"/>
              <a:gd name="connsiteY7" fmla="*/ 0 h 6372666"/>
              <a:gd name="connsiteX0" fmla="*/ 0 w 5382393"/>
              <a:gd name="connsiteY0" fmla="*/ 0 h 6372666"/>
              <a:gd name="connsiteX1" fmla="*/ 4725781 w 5382393"/>
              <a:gd name="connsiteY1" fmla="*/ 21096 h 6372666"/>
              <a:gd name="connsiteX2" fmla="*/ 4969320 w 5382393"/>
              <a:gd name="connsiteY2" fmla="*/ 1170404 h 6372666"/>
              <a:gd name="connsiteX3" fmla="*/ 5087890 w 5382393"/>
              <a:gd name="connsiteY3" fmla="*/ 2657920 h 6372666"/>
              <a:gd name="connsiteX4" fmla="*/ 1363066 w 5382393"/>
              <a:gd name="connsiteY4" fmla="*/ 6372666 h 6372666"/>
              <a:gd name="connsiteX5" fmla="*/ 82347 w 5382393"/>
              <a:gd name="connsiteY5" fmla="*/ 6147256 h 6372666"/>
              <a:gd name="connsiteX6" fmla="*/ 0 w 5382393"/>
              <a:gd name="connsiteY6" fmla="*/ 6114876 h 6372666"/>
              <a:gd name="connsiteX7" fmla="*/ 0 w 5382393"/>
              <a:gd name="connsiteY7" fmla="*/ 0 h 6372666"/>
              <a:gd name="connsiteX0" fmla="*/ 0 w 5095613"/>
              <a:gd name="connsiteY0" fmla="*/ 0 h 6372666"/>
              <a:gd name="connsiteX1" fmla="*/ 4725781 w 5095613"/>
              <a:gd name="connsiteY1" fmla="*/ 21096 h 6372666"/>
              <a:gd name="connsiteX2" fmla="*/ 4969320 w 5095613"/>
              <a:gd name="connsiteY2" fmla="*/ 1170404 h 6372666"/>
              <a:gd name="connsiteX3" fmla="*/ 4502357 w 5095613"/>
              <a:gd name="connsiteY3" fmla="*/ 4598790 h 6372666"/>
              <a:gd name="connsiteX4" fmla="*/ 1363066 w 5095613"/>
              <a:gd name="connsiteY4" fmla="*/ 6372666 h 6372666"/>
              <a:gd name="connsiteX5" fmla="*/ 82347 w 5095613"/>
              <a:gd name="connsiteY5" fmla="*/ 6147256 h 6372666"/>
              <a:gd name="connsiteX6" fmla="*/ 0 w 5095613"/>
              <a:gd name="connsiteY6" fmla="*/ 6114876 h 6372666"/>
              <a:gd name="connsiteX7" fmla="*/ 0 w 5095613"/>
              <a:gd name="connsiteY7" fmla="*/ 0 h 6372666"/>
              <a:gd name="connsiteX0" fmla="*/ 0 w 5016403"/>
              <a:gd name="connsiteY0" fmla="*/ 0 h 6372666"/>
              <a:gd name="connsiteX1" fmla="*/ 4725781 w 5016403"/>
              <a:gd name="connsiteY1" fmla="*/ 21096 h 6372666"/>
              <a:gd name="connsiteX2" fmla="*/ 4864760 w 5016403"/>
              <a:gd name="connsiteY2" fmla="*/ 474223 h 6372666"/>
              <a:gd name="connsiteX3" fmla="*/ 4502357 w 5016403"/>
              <a:gd name="connsiteY3" fmla="*/ 4598790 h 6372666"/>
              <a:gd name="connsiteX4" fmla="*/ 1363066 w 5016403"/>
              <a:gd name="connsiteY4" fmla="*/ 6372666 h 6372666"/>
              <a:gd name="connsiteX5" fmla="*/ 82347 w 5016403"/>
              <a:gd name="connsiteY5" fmla="*/ 6147256 h 6372666"/>
              <a:gd name="connsiteX6" fmla="*/ 0 w 5016403"/>
              <a:gd name="connsiteY6" fmla="*/ 6114876 h 6372666"/>
              <a:gd name="connsiteX7" fmla="*/ 0 w 5016403"/>
              <a:gd name="connsiteY7" fmla="*/ 0 h 6372666"/>
              <a:gd name="connsiteX0" fmla="*/ 0 w 5122449"/>
              <a:gd name="connsiteY0" fmla="*/ 0 h 6372666"/>
              <a:gd name="connsiteX1" fmla="*/ 4725781 w 5122449"/>
              <a:gd name="connsiteY1" fmla="*/ 21096 h 6372666"/>
              <a:gd name="connsiteX2" fmla="*/ 4864760 w 5122449"/>
              <a:gd name="connsiteY2" fmla="*/ 474223 h 6372666"/>
              <a:gd name="connsiteX3" fmla="*/ 4502357 w 5122449"/>
              <a:gd name="connsiteY3" fmla="*/ 4598790 h 6372666"/>
              <a:gd name="connsiteX4" fmla="*/ 1363066 w 5122449"/>
              <a:gd name="connsiteY4" fmla="*/ 6372666 h 6372666"/>
              <a:gd name="connsiteX5" fmla="*/ 82347 w 5122449"/>
              <a:gd name="connsiteY5" fmla="*/ 6147256 h 6372666"/>
              <a:gd name="connsiteX6" fmla="*/ 0 w 5122449"/>
              <a:gd name="connsiteY6" fmla="*/ 6114876 h 6372666"/>
              <a:gd name="connsiteX7" fmla="*/ 0 w 5122449"/>
              <a:gd name="connsiteY7" fmla="*/ 0 h 6372666"/>
              <a:gd name="connsiteX0" fmla="*/ 0 w 5110499"/>
              <a:gd name="connsiteY0" fmla="*/ 0 h 6372666"/>
              <a:gd name="connsiteX1" fmla="*/ 4725781 w 5110499"/>
              <a:gd name="connsiteY1" fmla="*/ 21096 h 6372666"/>
              <a:gd name="connsiteX2" fmla="*/ 4864760 w 5110499"/>
              <a:gd name="connsiteY2" fmla="*/ 474223 h 6372666"/>
              <a:gd name="connsiteX3" fmla="*/ 4460534 w 5110499"/>
              <a:gd name="connsiteY3" fmla="*/ 4704273 h 6372666"/>
              <a:gd name="connsiteX4" fmla="*/ 1363066 w 5110499"/>
              <a:gd name="connsiteY4" fmla="*/ 6372666 h 6372666"/>
              <a:gd name="connsiteX5" fmla="*/ 82347 w 5110499"/>
              <a:gd name="connsiteY5" fmla="*/ 6147256 h 6372666"/>
              <a:gd name="connsiteX6" fmla="*/ 0 w 5110499"/>
              <a:gd name="connsiteY6" fmla="*/ 6114876 h 6372666"/>
              <a:gd name="connsiteX7" fmla="*/ 0 w 5110499"/>
              <a:gd name="connsiteY7" fmla="*/ 0 h 6372666"/>
              <a:gd name="connsiteX0" fmla="*/ 0 w 5110499"/>
              <a:gd name="connsiteY0" fmla="*/ 0 h 6372666"/>
              <a:gd name="connsiteX1" fmla="*/ 4725781 w 5110499"/>
              <a:gd name="connsiteY1" fmla="*/ 21096 h 6372666"/>
              <a:gd name="connsiteX2" fmla="*/ 4864760 w 5110499"/>
              <a:gd name="connsiteY2" fmla="*/ 474223 h 6372666"/>
              <a:gd name="connsiteX3" fmla="*/ 4460534 w 5110499"/>
              <a:gd name="connsiteY3" fmla="*/ 4704273 h 6372666"/>
              <a:gd name="connsiteX4" fmla="*/ 1363066 w 5110499"/>
              <a:gd name="connsiteY4" fmla="*/ 6372666 h 6372666"/>
              <a:gd name="connsiteX5" fmla="*/ 82347 w 5110499"/>
              <a:gd name="connsiteY5" fmla="*/ 6147256 h 6372666"/>
              <a:gd name="connsiteX6" fmla="*/ 0 w 5110499"/>
              <a:gd name="connsiteY6" fmla="*/ 6114876 h 6372666"/>
              <a:gd name="connsiteX7" fmla="*/ 0 w 5110499"/>
              <a:gd name="connsiteY7" fmla="*/ 0 h 6372666"/>
              <a:gd name="connsiteX0" fmla="*/ 0 w 5118394"/>
              <a:gd name="connsiteY0" fmla="*/ 0 h 6509793"/>
              <a:gd name="connsiteX1" fmla="*/ 4725781 w 5118394"/>
              <a:gd name="connsiteY1" fmla="*/ 21096 h 6509793"/>
              <a:gd name="connsiteX2" fmla="*/ 4864760 w 5118394"/>
              <a:gd name="connsiteY2" fmla="*/ 474223 h 6509793"/>
              <a:gd name="connsiteX3" fmla="*/ 4460534 w 5118394"/>
              <a:gd name="connsiteY3" fmla="*/ 4704273 h 6509793"/>
              <a:gd name="connsiteX4" fmla="*/ 1164403 w 5118394"/>
              <a:gd name="connsiteY4" fmla="*/ 6509793 h 6509793"/>
              <a:gd name="connsiteX5" fmla="*/ 82347 w 5118394"/>
              <a:gd name="connsiteY5" fmla="*/ 6147256 h 6509793"/>
              <a:gd name="connsiteX6" fmla="*/ 0 w 5118394"/>
              <a:gd name="connsiteY6" fmla="*/ 6114876 h 6509793"/>
              <a:gd name="connsiteX7" fmla="*/ 0 w 5118394"/>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82347 w 5162448"/>
              <a:gd name="connsiteY5" fmla="*/ 6147256 h 6509793"/>
              <a:gd name="connsiteX6" fmla="*/ 0 w 5162448"/>
              <a:gd name="connsiteY6" fmla="*/ 6114876 h 6509793"/>
              <a:gd name="connsiteX7" fmla="*/ 0 w 5162448"/>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385570 w 5162448"/>
              <a:gd name="connsiteY5" fmla="*/ 6305480 h 6509793"/>
              <a:gd name="connsiteX6" fmla="*/ 0 w 5162448"/>
              <a:gd name="connsiteY6" fmla="*/ 6114876 h 6509793"/>
              <a:gd name="connsiteX7" fmla="*/ 0 w 5162448"/>
              <a:gd name="connsiteY7" fmla="*/ 0 h 6509793"/>
              <a:gd name="connsiteX0" fmla="*/ 0 w 5162448"/>
              <a:gd name="connsiteY0" fmla="*/ 0 h 6509793"/>
              <a:gd name="connsiteX1" fmla="*/ 4725781 w 5162448"/>
              <a:gd name="connsiteY1" fmla="*/ 21096 h 6509793"/>
              <a:gd name="connsiteX2" fmla="*/ 4864760 w 5162448"/>
              <a:gd name="connsiteY2" fmla="*/ 474223 h 6509793"/>
              <a:gd name="connsiteX3" fmla="*/ 4596462 w 5162448"/>
              <a:gd name="connsiteY3" fmla="*/ 4535502 h 6509793"/>
              <a:gd name="connsiteX4" fmla="*/ 1164403 w 5162448"/>
              <a:gd name="connsiteY4" fmla="*/ 6509793 h 6509793"/>
              <a:gd name="connsiteX5" fmla="*/ 385570 w 5162448"/>
              <a:gd name="connsiteY5" fmla="*/ 6305480 h 6509793"/>
              <a:gd name="connsiteX6" fmla="*/ 0 w 5162448"/>
              <a:gd name="connsiteY6" fmla="*/ 6114876 h 6509793"/>
              <a:gd name="connsiteX7" fmla="*/ 0 w 5162448"/>
              <a:gd name="connsiteY7" fmla="*/ 0 h 6509793"/>
              <a:gd name="connsiteX0" fmla="*/ 0 w 5127267"/>
              <a:gd name="connsiteY0" fmla="*/ 0 h 6509793"/>
              <a:gd name="connsiteX1" fmla="*/ 4725781 w 5127267"/>
              <a:gd name="connsiteY1" fmla="*/ 21096 h 6509793"/>
              <a:gd name="connsiteX2" fmla="*/ 4812481 w 5127267"/>
              <a:gd name="connsiteY2" fmla="*/ 526964 h 6509793"/>
              <a:gd name="connsiteX3" fmla="*/ 4596462 w 5127267"/>
              <a:gd name="connsiteY3" fmla="*/ 4535502 h 6509793"/>
              <a:gd name="connsiteX4" fmla="*/ 1164403 w 5127267"/>
              <a:gd name="connsiteY4" fmla="*/ 6509793 h 6509793"/>
              <a:gd name="connsiteX5" fmla="*/ 385570 w 5127267"/>
              <a:gd name="connsiteY5" fmla="*/ 6305480 h 6509793"/>
              <a:gd name="connsiteX6" fmla="*/ 0 w 5127267"/>
              <a:gd name="connsiteY6" fmla="*/ 6114876 h 6509793"/>
              <a:gd name="connsiteX7" fmla="*/ 0 w 5127267"/>
              <a:gd name="connsiteY7" fmla="*/ 0 h 6509793"/>
              <a:gd name="connsiteX0" fmla="*/ 0 w 5041484"/>
              <a:gd name="connsiteY0" fmla="*/ 0 h 6509793"/>
              <a:gd name="connsiteX1" fmla="*/ 4725781 w 5041484"/>
              <a:gd name="connsiteY1" fmla="*/ 21096 h 6509793"/>
              <a:gd name="connsiteX2" fmla="*/ 4812481 w 5041484"/>
              <a:gd name="connsiteY2" fmla="*/ 526964 h 6509793"/>
              <a:gd name="connsiteX3" fmla="*/ 4596462 w 5041484"/>
              <a:gd name="connsiteY3" fmla="*/ 4535502 h 6509793"/>
              <a:gd name="connsiteX4" fmla="*/ 1164403 w 5041484"/>
              <a:gd name="connsiteY4" fmla="*/ 6509793 h 6509793"/>
              <a:gd name="connsiteX5" fmla="*/ 385570 w 5041484"/>
              <a:gd name="connsiteY5" fmla="*/ 6305480 h 6509793"/>
              <a:gd name="connsiteX6" fmla="*/ 0 w 5041484"/>
              <a:gd name="connsiteY6" fmla="*/ 6114876 h 6509793"/>
              <a:gd name="connsiteX7" fmla="*/ 0 w 5041484"/>
              <a:gd name="connsiteY7" fmla="*/ 0 h 6509793"/>
              <a:gd name="connsiteX0" fmla="*/ 0 w 5140479"/>
              <a:gd name="connsiteY0" fmla="*/ 0 h 6509793"/>
              <a:gd name="connsiteX1" fmla="*/ 4725781 w 5140479"/>
              <a:gd name="connsiteY1" fmla="*/ 21096 h 6509793"/>
              <a:gd name="connsiteX2" fmla="*/ 4812481 w 5140479"/>
              <a:gd name="connsiteY2" fmla="*/ 526964 h 6509793"/>
              <a:gd name="connsiteX3" fmla="*/ 4596462 w 5140479"/>
              <a:gd name="connsiteY3" fmla="*/ 4535502 h 6509793"/>
              <a:gd name="connsiteX4" fmla="*/ 1164403 w 5140479"/>
              <a:gd name="connsiteY4" fmla="*/ 6509793 h 6509793"/>
              <a:gd name="connsiteX5" fmla="*/ 385570 w 5140479"/>
              <a:gd name="connsiteY5" fmla="*/ 6305480 h 6509793"/>
              <a:gd name="connsiteX6" fmla="*/ 0 w 5140479"/>
              <a:gd name="connsiteY6" fmla="*/ 6114876 h 6509793"/>
              <a:gd name="connsiteX7" fmla="*/ 0 w 5140479"/>
              <a:gd name="connsiteY7" fmla="*/ 0 h 6509793"/>
              <a:gd name="connsiteX0" fmla="*/ 0 w 5190465"/>
              <a:gd name="connsiteY0" fmla="*/ 0 h 6509793"/>
              <a:gd name="connsiteX1" fmla="*/ 4725781 w 5190465"/>
              <a:gd name="connsiteY1" fmla="*/ 21096 h 6509793"/>
              <a:gd name="connsiteX2" fmla="*/ 4885673 w 5190465"/>
              <a:gd name="connsiteY2" fmla="*/ 358192 h 6509793"/>
              <a:gd name="connsiteX3" fmla="*/ 4596462 w 5190465"/>
              <a:gd name="connsiteY3" fmla="*/ 4535502 h 6509793"/>
              <a:gd name="connsiteX4" fmla="*/ 1164403 w 5190465"/>
              <a:gd name="connsiteY4" fmla="*/ 6509793 h 6509793"/>
              <a:gd name="connsiteX5" fmla="*/ 385570 w 5190465"/>
              <a:gd name="connsiteY5" fmla="*/ 6305480 h 6509793"/>
              <a:gd name="connsiteX6" fmla="*/ 0 w 5190465"/>
              <a:gd name="connsiteY6" fmla="*/ 6114876 h 6509793"/>
              <a:gd name="connsiteX7" fmla="*/ 0 w 5190465"/>
              <a:gd name="connsiteY7" fmla="*/ 0 h 6509793"/>
              <a:gd name="connsiteX0" fmla="*/ 0 w 5158865"/>
              <a:gd name="connsiteY0" fmla="*/ 0 h 6509793"/>
              <a:gd name="connsiteX1" fmla="*/ 4725781 w 5158865"/>
              <a:gd name="connsiteY1" fmla="*/ 21096 h 6509793"/>
              <a:gd name="connsiteX2" fmla="*/ 4885673 w 5158865"/>
              <a:gd name="connsiteY2" fmla="*/ 358192 h 6509793"/>
              <a:gd name="connsiteX3" fmla="*/ 4596462 w 5158865"/>
              <a:gd name="connsiteY3" fmla="*/ 4535502 h 6509793"/>
              <a:gd name="connsiteX4" fmla="*/ 1164403 w 5158865"/>
              <a:gd name="connsiteY4" fmla="*/ 6509793 h 6509793"/>
              <a:gd name="connsiteX5" fmla="*/ 385570 w 5158865"/>
              <a:gd name="connsiteY5" fmla="*/ 6305480 h 6509793"/>
              <a:gd name="connsiteX6" fmla="*/ 0 w 5158865"/>
              <a:gd name="connsiteY6" fmla="*/ 6114876 h 6509793"/>
              <a:gd name="connsiteX7" fmla="*/ 0 w 5158865"/>
              <a:gd name="connsiteY7" fmla="*/ 0 h 6509793"/>
              <a:gd name="connsiteX0" fmla="*/ 0 w 5272866"/>
              <a:gd name="connsiteY0" fmla="*/ 0 h 6509793"/>
              <a:gd name="connsiteX1" fmla="*/ 4725781 w 5272866"/>
              <a:gd name="connsiteY1" fmla="*/ 21096 h 6509793"/>
              <a:gd name="connsiteX2" fmla="*/ 5042512 w 5272866"/>
              <a:gd name="connsiteY2" fmla="*/ 1476302 h 6509793"/>
              <a:gd name="connsiteX3" fmla="*/ 4596462 w 5272866"/>
              <a:gd name="connsiteY3" fmla="*/ 4535502 h 6509793"/>
              <a:gd name="connsiteX4" fmla="*/ 1164403 w 5272866"/>
              <a:gd name="connsiteY4" fmla="*/ 6509793 h 6509793"/>
              <a:gd name="connsiteX5" fmla="*/ 385570 w 5272866"/>
              <a:gd name="connsiteY5" fmla="*/ 6305480 h 6509793"/>
              <a:gd name="connsiteX6" fmla="*/ 0 w 5272866"/>
              <a:gd name="connsiteY6" fmla="*/ 6114876 h 6509793"/>
              <a:gd name="connsiteX7" fmla="*/ 0 w 5272866"/>
              <a:gd name="connsiteY7" fmla="*/ 0 h 6509793"/>
              <a:gd name="connsiteX0" fmla="*/ 0 w 5183390"/>
              <a:gd name="connsiteY0" fmla="*/ 0 h 6509793"/>
              <a:gd name="connsiteX1" fmla="*/ 4725781 w 5183390"/>
              <a:gd name="connsiteY1" fmla="*/ 21096 h 6509793"/>
              <a:gd name="connsiteX2" fmla="*/ 5042512 w 5183390"/>
              <a:gd name="connsiteY2" fmla="*/ 1476302 h 6509793"/>
              <a:gd name="connsiteX3" fmla="*/ 4115488 w 5183390"/>
              <a:gd name="connsiteY3" fmla="*/ 5210588 h 6509793"/>
              <a:gd name="connsiteX4" fmla="*/ 1164403 w 5183390"/>
              <a:gd name="connsiteY4" fmla="*/ 6509793 h 6509793"/>
              <a:gd name="connsiteX5" fmla="*/ 385570 w 5183390"/>
              <a:gd name="connsiteY5" fmla="*/ 6305480 h 6509793"/>
              <a:gd name="connsiteX6" fmla="*/ 0 w 5183390"/>
              <a:gd name="connsiteY6" fmla="*/ 6114876 h 6509793"/>
              <a:gd name="connsiteX7" fmla="*/ 0 w 5183390"/>
              <a:gd name="connsiteY7" fmla="*/ 0 h 6509793"/>
              <a:gd name="connsiteX0" fmla="*/ 0 w 5172636"/>
              <a:gd name="connsiteY0" fmla="*/ 0 h 6509793"/>
              <a:gd name="connsiteX1" fmla="*/ 4725781 w 5172636"/>
              <a:gd name="connsiteY1" fmla="*/ 21096 h 6509793"/>
              <a:gd name="connsiteX2" fmla="*/ 5042512 w 5172636"/>
              <a:gd name="connsiteY2" fmla="*/ 1476302 h 6509793"/>
              <a:gd name="connsiteX3" fmla="*/ 4115488 w 5172636"/>
              <a:gd name="connsiteY3" fmla="*/ 5210588 h 6509793"/>
              <a:gd name="connsiteX4" fmla="*/ 1164403 w 5172636"/>
              <a:gd name="connsiteY4" fmla="*/ 6509793 h 6509793"/>
              <a:gd name="connsiteX5" fmla="*/ 385570 w 5172636"/>
              <a:gd name="connsiteY5" fmla="*/ 6305480 h 6509793"/>
              <a:gd name="connsiteX6" fmla="*/ 0 w 5172636"/>
              <a:gd name="connsiteY6" fmla="*/ 6114876 h 6509793"/>
              <a:gd name="connsiteX7" fmla="*/ 0 w 5172636"/>
              <a:gd name="connsiteY7" fmla="*/ 0 h 6509793"/>
              <a:gd name="connsiteX0" fmla="*/ 0 w 5097074"/>
              <a:gd name="connsiteY0" fmla="*/ 0 h 6509793"/>
              <a:gd name="connsiteX1" fmla="*/ 4725781 w 5097074"/>
              <a:gd name="connsiteY1" fmla="*/ 21096 h 6509793"/>
              <a:gd name="connsiteX2" fmla="*/ 5042512 w 5097074"/>
              <a:gd name="connsiteY2" fmla="*/ 1476302 h 6509793"/>
              <a:gd name="connsiteX3" fmla="*/ 4115488 w 5097074"/>
              <a:gd name="connsiteY3" fmla="*/ 5210588 h 6509793"/>
              <a:gd name="connsiteX4" fmla="*/ 1164403 w 5097074"/>
              <a:gd name="connsiteY4" fmla="*/ 6509793 h 6509793"/>
              <a:gd name="connsiteX5" fmla="*/ 385570 w 5097074"/>
              <a:gd name="connsiteY5" fmla="*/ 6305480 h 6509793"/>
              <a:gd name="connsiteX6" fmla="*/ 0 w 5097074"/>
              <a:gd name="connsiteY6" fmla="*/ 6114876 h 6509793"/>
              <a:gd name="connsiteX7" fmla="*/ 0 w 5097074"/>
              <a:gd name="connsiteY7" fmla="*/ 0 h 6509793"/>
              <a:gd name="connsiteX0" fmla="*/ 0 w 5106559"/>
              <a:gd name="connsiteY0" fmla="*/ 0 h 6509793"/>
              <a:gd name="connsiteX1" fmla="*/ 4725781 w 5106559"/>
              <a:gd name="connsiteY1" fmla="*/ 21096 h 6509793"/>
              <a:gd name="connsiteX2" fmla="*/ 5042512 w 5106559"/>
              <a:gd name="connsiteY2" fmla="*/ 1476302 h 6509793"/>
              <a:gd name="connsiteX3" fmla="*/ 4115488 w 5106559"/>
              <a:gd name="connsiteY3" fmla="*/ 5210588 h 6509793"/>
              <a:gd name="connsiteX4" fmla="*/ 1164403 w 5106559"/>
              <a:gd name="connsiteY4" fmla="*/ 6509793 h 6509793"/>
              <a:gd name="connsiteX5" fmla="*/ 385570 w 5106559"/>
              <a:gd name="connsiteY5" fmla="*/ 6305480 h 6509793"/>
              <a:gd name="connsiteX6" fmla="*/ 0 w 5106559"/>
              <a:gd name="connsiteY6" fmla="*/ 6114876 h 6509793"/>
              <a:gd name="connsiteX7" fmla="*/ 0 w 5106559"/>
              <a:gd name="connsiteY7" fmla="*/ 0 h 6509793"/>
              <a:gd name="connsiteX0" fmla="*/ 0 w 5108361"/>
              <a:gd name="connsiteY0" fmla="*/ 0 h 6509793"/>
              <a:gd name="connsiteX1" fmla="*/ 4725781 w 5108361"/>
              <a:gd name="connsiteY1" fmla="*/ 21096 h 6509793"/>
              <a:gd name="connsiteX2" fmla="*/ 5042512 w 5108361"/>
              <a:gd name="connsiteY2" fmla="*/ 1476302 h 6509793"/>
              <a:gd name="connsiteX3" fmla="*/ 4136401 w 5108361"/>
              <a:gd name="connsiteY3" fmla="*/ 5337167 h 6509793"/>
              <a:gd name="connsiteX4" fmla="*/ 1164403 w 5108361"/>
              <a:gd name="connsiteY4" fmla="*/ 6509793 h 6509793"/>
              <a:gd name="connsiteX5" fmla="*/ 385570 w 5108361"/>
              <a:gd name="connsiteY5" fmla="*/ 6305480 h 6509793"/>
              <a:gd name="connsiteX6" fmla="*/ 0 w 5108361"/>
              <a:gd name="connsiteY6" fmla="*/ 6114876 h 6509793"/>
              <a:gd name="connsiteX7" fmla="*/ 0 w 5108361"/>
              <a:gd name="connsiteY7" fmla="*/ 0 h 6509793"/>
              <a:gd name="connsiteX0" fmla="*/ 0 w 5108361"/>
              <a:gd name="connsiteY0" fmla="*/ 0 h 6523289"/>
              <a:gd name="connsiteX1" fmla="*/ 4725781 w 5108361"/>
              <a:gd name="connsiteY1" fmla="*/ 21096 h 6523289"/>
              <a:gd name="connsiteX2" fmla="*/ 5042512 w 5108361"/>
              <a:gd name="connsiteY2" fmla="*/ 1476302 h 6523289"/>
              <a:gd name="connsiteX3" fmla="*/ 4136401 w 5108361"/>
              <a:gd name="connsiteY3" fmla="*/ 5337167 h 6523289"/>
              <a:gd name="connsiteX4" fmla="*/ 1164403 w 5108361"/>
              <a:gd name="connsiteY4" fmla="*/ 6509793 h 6523289"/>
              <a:gd name="connsiteX5" fmla="*/ 385570 w 5108361"/>
              <a:gd name="connsiteY5" fmla="*/ 6305480 h 6523289"/>
              <a:gd name="connsiteX6" fmla="*/ 0 w 5108361"/>
              <a:gd name="connsiteY6" fmla="*/ 6114876 h 6523289"/>
              <a:gd name="connsiteX7" fmla="*/ 0 w 5108361"/>
              <a:gd name="connsiteY7" fmla="*/ 0 h 6523289"/>
              <a:gd name="connsiteX0" fmla="*/ 0 w 5085677"/>
              <a:gd name="connsiteY0" fmla="*/ 0 h 6522930"/>
              <a:gd name="connsiteX1" fmla="*/ 4725781 w 5085677"/>
              <a:gd name="connsiteY1" fmla="*/ 21096 h 6522930"/>
              <a:gd name="connsiteX2" fmla="*/ 5042512 w 5085677"/>
              <a:gd name="connsiteY2" fmla="*/ 1476302 h 6522930"/>
              <a:gd name="connsiteX3" fmla="*/ 4136401 w 5085677"/>
              <a:gd name="connsiteY3" fmla="*/ 5337167 h 6522930"/>
              <a:gd name="connsiteX4" fmla="*/ 1164403 w 5085677"/>
              <a:gd name="connsiteY4" fmla="*/ 6509793 h 6522930"/>
              <a:gd name="connsiteX5" fmla="*/ 385570 w 5085677"/>
              <a:gd name="connsiteY5" fmla="*/ 6305480 h 6522930"/>
              <a:gd name="connsiteX6" fmla="*/ 0 w 5085677"/>
              <a:gd name="connsiteY6" fmla="*/ 6114876 h 6522930"/>
              <a:gd name="connsiteX7" fmla="*/ 0 w 5085677"/>
              <a:gd name="connsiteY7" fmla="*/ 0 h 6522930"/>
              <a:gd name="connsiteX0" fmla="*/ 0 w 5018753"/>
              <a:gd name="connsiteY0" fmla="*/ 0 h 6531040"/>
              <a:gd name="connsiteX1" fmla="*/ 4725781 w 5018753"/>
              <a:gd name="connsiteY1" fmla="*/ 21096 h 6531040"/>
              <a:gd name="connsiteX2" fmla="*/ 4948408 w 5018753"/>
              <a:gd name="connsiteY2" fmla="*/ 906699 h 6531040"/>
              <a:gd name="connsiteX3" fmla="*/ 4136401 w 5018753"/>
              <a:gd name="connsiteY3" fmla="*/ 5337167 h 6531040"/>
              <a:gd name="connsiteX4" fmla="*/ 1164403 w 5018753"/>
              <a:gd name="connsiteY4" fmla="*/ 6509793 h 6531040"/>
              <a:gd name="connsiteX5" fmla="*/ 385570 w 5018753"/>
              <a:gd name="connsiteY5" fmla="*/ 6305480 h 6531040"/>
              <a:gd name="connsiteX6" fmla="*/ 0 w 5018753"/>
              <a:gd name="connsiteY6" fmla="*/ 6114876 h 6531040"/>
              <a:gd name="connsiteX7" fmla="*/ 0 w 5018753"/>
              <a:gd name="connsiteY7" fmla="*/ 0 h 6531040"/>
              <a:gd name="connsiteX0" fmla="*/ 0 w 5080914"/>
              <a:gd name="connsiteY0" fmla="*/ 0 h 6531040"/>
              <a:gd name="connsiteX1" fmla="*/ 4725781 w 5080914"/>
              <a:gd name="connsiteY1" fmla="*/ 21096 h 6531040"/>
              <a:gd name="connsiteX2" fmla="*/ 4948408 w 5080914"/>
              <a:gd name="connsiteY2" fmla="*/ 906699 h 6531040"/>
              <a:gd name="connsiteX3" fmla="*/ 4136401 w 5080914"/>
              <a:gd name="connsiteY3" fmla="*/ 5337167 h 6531040"/>
              <a:gd name="connsiteX4" fmla="*/ 1164403 w 5080914"/>
              <a:gd name="connsiteY4" fmla="*/ 6509793 h 6531040"/>
              <a:gd name="connsiteX5" fmla="*/ 385570 w 5080914"/>
              <a:gd name="connsiteY5" fmla="*/ 6305480 h 6531040"/>
              <a:gd name="connsiteX6" fmla="*/ 0 w 5080914"/>
              <a:gd name="connsiteY6" fmla="*/ 6114876 h 6531040"/>
              <a:gd name="connsiteX7" fmla="*/ 0 w 5080914"/>
              <a:gd name="connsiteY7" fmla="*/ 0 h 6531040"/>
              <a:gd name="connsiteX0" fmla="*/ 0 w 5080914"/>
              <a:gd name="connsiteY0" fmla="*/ 0 h 6531040"/>
              <a:gd name="connsiteX1" fmla="*/ 4699929 w 5080914"/>
              <a:gd name="connsiteY1" fmla="*/ 5447 h 6531040"/>
              <a:gd name="connsiteX2" fmla="*/ 4948408 w 5080914"/>
              <a:gd name="connsiteY2" fmla="*/ 906699 h 6531040"/>
              <a:gd name="connsiteX3" fmla="*/ 4136401 w 5080914"/>
              <a:gd name="connsiteY3" fmla="*/ 5337167 h 6531040"/>
              <a:gd name="connsiteX4" fmla="*/ 1164403 w 5080914"/>
              <a:gd name="connsiteY4" fmla="*/ 6509793 h 6531040"/>
              <a:gd name="connsiteX5" fmla="*/ 385570 w 5080914"/>
              <a:gd name="connsiteY5" fmla="*/ 6305480 h 6531040"/>
              <a:gd name="connsiteX6" fmla="*/ 0 w 5080914"/>
              <a:gd name="connsiteY6" fmla="*/ 6114876 h 6531040"/>
              <a:gd name="connsiteX7" fmla="*/ 0 w 5080914"/>
              <a:gd name="connsiteY7" fmla="*/ 0 h 6531040"/>
              <a:gd name="connsiteX0" fmla="*/ 0 w 5080914"/>
              <a:gd name="connsiteY0" fmla="*/ 1407 h 6532447"/>
              <a:gd name="connsiteX1" fmla="*/ 4696533 w 5080914"/>
              <a:gd name="connsiteY1" fmla="*/ 0 h 6532447"/>
              <a:gd name="connsiteX2" fmla="*/ 4948408 w 5080914"/>
              <a:gd name="connsiteY2" fmla="*/ 908106 h 6532447"/>
              <a:gd name="connsiteX3" fmla="*/ 4136401 w 5080914"/>
              <a:gd name="connsiteY3" fmla="*/ 5338574 h 6532447"/>
              <a:gd name="connsiteX4" fmla="*/ 1164403 w 5080914"/>
              <a:gd name="connsiteY4" fmla="*/ 6511200 h 6532447"/>
              <a:gd name="connsiteX5" fmla="*/ 385570 w 5080914"/>
              <a:gd name="connsiteY5" fmla="*/ 6306887 h 6532447"/>
              <a:gd name="connsiteX6" fmla="*/ 0 w 5080914"/>
              <a:gd name="connsiteY6" fmla="*/ 6116283 h 6532447"/>
              <a:gd name="connsiteX7" fmla="*/ 0 w 5080914"/>
              <a:gd name="connsiteY7" fmla="*/ 1407 h 653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80914" h="6532447">
                <a:moveTo>
                  <a:pt x="0" y="1407"/>
                </a:moveTo>
                <a:lnTo>
                  <a:pt x="4696533" y="0"/>
                </a:lnTo>
                <a:cubicBezTo>
                  <a:pt x="4708006" y="10399"/>
                  <a:pt x="4936935" y="897707"/>
                  <a:pt x="4948408" y="908106"/>
                </a:cubicBezTo>
                <a:cubicBezTo>
                  <a:pt x="5350615" y="2656261"/>
                  <a:pt x="4767068" y="4404725"/>
                  <a:pt x="4136401" y="5338574"/>
                </a:cubicBezTo>
                <a:cubicBezTo>
                  <a:pt x="3505734" y="6272423"/>
                  <a:pt x="2343265" y="6627230"/>
                  <a:pt x="1164403" y="6511200"/>
                </a:cubicBezTo>
                <a:cubicBezTo>
                  <a:pt x="714399" y="6511200"/>
                  <a:pt x="418960" y="6305039"/>
                  <a:pt x="385570" y="6306887"/>
                </a:cubicBezTo>
                <a:lnTo>
                  <a:pt x="0" y="6116283"/>
                </a:lnTo>
                <a:lnTo>
                  <a:pt x="0" y="1407"/>
                </a:lnTo>
                <a:close/>
              </a:path>
            </a:pathLst>
          </a:custGeom>
          <a:noFill/>
        </p:spPr>
        <p:txBody>
          <a:bodyPr wrap="square">
            <a:noAutofit/>
          </a:bodyPr>
          <a:lstStyle/>
          <a:p>
            <a:r>
              <a:rPr lang="pt-BR"/>
              <a:t>Clique no ícone para adicionar uma imagem</a:t>
            </a:r>
            <a:endParaRPr lang="en-US" dirty="0"/>
          </a:p>
        </p:txBody>
      </p:sp>
      <p:sp>
        <p:nvSpPr>
          <p:cNvPr id="7" name="Content Placeholder 2">
            <a:extLst>
              <a:ext uri="{FF2B5EF4-FFF2-40B4-BE49-F238E27FC236}">
                <a16:creationId xmlns:a16="http://schemas.microsoft.com/office/drawing/2014/main" id="{9E51C341-0AE0-3733-8FBF-7EA8A58141D5}"/>
              </a:ext>
            </a:extLst>
          </p:cNvPr>
          <p:cNvSpPr>
            <a:spLocks noGrp="1" noChangeAspect="1"/>
          </p:cNvSpPr>
          <p:nvPr>
            <p:ph sz="quarter" idx="48" hasCustomPrompt="1"/>
          </p:nvPr>
        </p:nvSpPr>
        <p:spPr>
          <a:xfrm>
            <a:off x="5832887" y="1203405"/>
            <a:ext cx="2447584" cy="673743"/>
          </a:xfrm>
        </p:spPr>
        <p:txBody>
          <a:bodyPr/>
          <a:lstStyle>
            <a:lvl1pPr>
              <a:defRPr>
                <a:solidFill>
                  <a:schemeClr val="tx1"/>
                </a:solidFill>
              </a:defRPr>
            </a:lvl1pPr>
            <a:lvl5pPr marL="731520" indent="0">
              <a:buNone/>
              <a:defRPr/>
            </a:lvl5pPr>
          </a:lstStyle>
          <a:p>
            <a:pPr lvl="0"/>
            <a:r>
              <a:rPr lang="en-US" dirty="0"/>
              <a:t>Click to add logo</a:t>
            </a:r>
          </a:p>
        </p:txBody>
      </p:sp>
      <p:sp>
        <p:nvSpPr>
          <p:cNvPr id="12" name="Rectangle 11">
            <a:extLst>
              <a:ext uri="{FF2B5EF4-FFF2-40B4-BE49-F238E27FC236}">
                <a16:creationId xmlns:a16="http://schemas.microsoft.com/office/drawing/2014/main" id="{04C06AAB-CF59-FAD2-CAB4-A0ACD929F095}"/>
              </a:ext>
            </a:extLst>
          </p:cNvPr>
          <p:cNvSpPr/>
          <p:nvPr userDrawn="1"/>
        </p:nvSpPr>
        <p:spPr>
          <a:xfrm>
            <a:off x="5890642" y="4560343"/>
            <a:ext cx="410716" cy="71628"/>
          </a:xfrm>
          <a:prstGeom prst="rect">
            <a:avLst/>
          </a:prstGeom>
          <a:solidFill>
            <a:srgbClr val="E2B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597485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 - Metric_Pill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F6EFF519-F92F-7CE0-0BAF-CB4DDA7AC470}"/>
              </a:ext>
            </a:extLst>
          </p:cNvPr>
          <p:cNvSpPr/>
          <p:nvPr userDrawn="1"/>
        </p:nvSpPr>
        <p:spPr>
          <a:xfrm>
            <a:off x="0" y="0"/>
            <a:ext cx="12192000" cy="6858000"/>
          </a:xfrm>
          <a:prstGeom prst="rect">
            <a:avLst/>
          </a:prstGeom>
          <a:solidFill>
            <a:srgbClr val="1E3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23900" y="1600200"/>
            <a:ext cx="5085287" cy="2415700"/>
          </a:xfrm>
        </p:spPr>
        <p:txBody>
          <a:bodyPr anchor="b" anchorCtr="0"/>
          <a:lstStyle>
            <a:lvl1pPr>
              <a:defRPr sz="8000" b="1">
                <a:solidFill>
                  <a:schemeClr val="tx1"/>
                </a:solidFill>
              </a:defRPr>
            </a:lvl1pPr>
          </a:lstStyle>
          <a:p>
            <a:pPr lvl="0"/>
            <a:r>
              <a:rPr lang="en-US" dirty="0"/>
              <a:t>00%</a:t>
            </a: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30511" y="4649788"/>
            <a:ext cx="5072063" cy="1457325"/>
          </a:xfrm>
        </p:spPr>
        <p:txBody>
          <a:body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endParaRPr lang="en-US" dirty="0"/>
          </a:p>
        </p:txBody>
      </p:sp>
      <p:sp>
        <p:nvSpPr>
          <p:cNvPr id="8" name="Rectangle 7">
            <a:extLst>
              <a:ext uri="{FF2B5EF4-FFF2-40B4-BE49-F238E27FC236}">
                <a16:creationId xmlns:a16="http://schemas.microsoft.com/office/drawing/2014/main" id="{836A39F3-0CCA-EBFE-15D2-2B4346F59E8D}"/>
              </a:ext>
            </a:extLst>
          </p:cNvPr>
          <p:cNvSpPr/>
          <p:nvPr userDrawn="1"/>
        </p:nvSpPr>
        <p:spPr>
          <a:xfrm>
            <a:off x="717043" y="4297030"/>
            <a:ext cx="410716" cy="71628"/>
          </a:xfrm>
          <a:prstGeom prst="rect">
            <a:avLst/>
          </a:prstGeom>
          <a:solidFill>
            <a:srgbClr val="E2B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667720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ight - Metric_Pill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F6EFF519-F92F-7CE0-0BAF-CB4DDA7AC470}"/>
              </a:ext>
            </a:extLst>
          </p:cNvPr>
          <p:cNvSpPr/>
          <p:nvPr userDrawn="1"/>
        </p:nvSpPr>
        <p:spPr>
          <a:xfrm>
            <a:off x="0" y="0"/>
            <a:ext cx="12192000" cy="6858000"/>
          </a:xfrm>
          <a:prstGeom prst="rect">
            <a:avLst/>
          </a:prstGeom>
          <a:solidFill>
            <a:srgbClr val="E8E5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23900" y="1600200"/>
            <a:ext cx="5085287" cy="2415700"/>
          </a:xfrm>
        </p:spPr>
        <p:txBody>
          <a:bodyPr anchor="b" anchorCtr="0"/>
          <a:lstStyle>
            <a:lvl1pPr>
              <a:defRPr sz="8000" b="1">
                <a:solidFill>
                  <a:schemeClr val="bg1"/>
                </a:solidFill>
              </a:defRPr>
            </a:lvl1pPr>
          </a:lstStyle>
          <a:p>
            <a:pPr lvl="0"/>
            <a:r>
              <a:rPr lang="en-US" dirty="0"/>
              <a:t>00%</a:t>
            </a: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30511" y="4649788"/>
            <a:ext cx="5072063" cy="145732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endParaRPr lang="en-US" dirty="0"/>
          </a:p>
        </p:txBody>
      </p:sp>
      <p:sp>
        <p:nvSpPr>
          <p:cNvPr id="8" name="Rectangle 7">
            <a:extLst>
              <a:ext uri="{FF2B5EF4-FFF2-40B4-BE49-F238E27FC236}">
                <a16:creationId xmlns:a16="http://schemas.microsoft.com/office/drawing/2014/main" id="{836A39F3-0CCA-EBFE-15D2-2B4346F59E8D}"/>
              </a:ext>
            </a:extLst>
          </p:cNvPr>
          <p:cNvSpPr/>
          <p:nvPr userDrawn="1"/>
        </p:nvSpPr>
        <p:spPr>
          <a:xfrm>
            <a:off x="717043" y="4297030"/>
            <a:ext cx="410716" cy="71628"/>
          </a:xfrm>
          <a:prstGeom prst="rect">
            <a:avLst/>
          </a:prstGeom>
          <a:solidFill>
            <a:srgbClr val="E2B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909900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peaker_1">
    <p:bg>
      <p:bgPr>
        <a:solidFill>
          <a:schemeClr val="accent4"/>
        </a:solid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4B91F860-24A4-D932-AEB7-075D2431AB50}"/>
              </a:ext>
            </a:extLst>
          </p:cNvPr>
          <p:cNvSpPr/>
          <p:nvPr userDrawn="1"/>
        </p:nvSpPr>
        <p:spPr>
          <a:xfrm>
            <a:off x="0" y="0"/>
            <a:ext cx="12192000" cy="6858000"/>
          </a:xfrm>
          <a:prstGeom prst="rect">
            <a:avLst/>
          </a:prstGeom>
          <a:solidFill>
            <a:srgbClr val="1E3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a:extLst>
              <a:ext uri="{FF2B5EF4-FFF2-40B4-BE49-F238E27FC236}">
                <a16:creationId xmlns:a16="http://schemas.microsoft.com/office/drawing/2014/main" id="{5F8DD237-1E40-4383-9C51-545B9C5DD604}"/>
              </a:ext>
            </a:extLst>
          </p:cNvPr>
          <p:cNvSpPr>
            <a:spLocks noGrp="1"/>
          </p:cNvSpPr>
          <p:nvPr>
            <p:ph type="title" hasCustomPrompt="1"/>
          </p:nvPr>
        </p:nvSpPr>
        <p:spPr>
          <a:xfrm>
            <a:off x="762000" y="1600200"/>
            <a:ext cx="3697357" cy="1320103"/>
          </a:xfrm>
        </p:spPr>
        <p:txBody>
          <a:bodyPr vert="horz" wrap="square" lIns="0" tIns="0" rIns="0" bIns="0" rtlCol="0" anchor="b" anchorCtr="0">
            <a:normAutofit/>
          </a:bodyPr>
          <a:lstStyle>
            <a:lvl1pPr>
              <a:defRPr lang="en-US" sz="4000" b="0" i="0">
                <a:latin typeface="Oracle Sans Tab" panose="020B0503020204020204" pitchFamily="34" charset="0"/>
                <a:ea typeface="+mj-ea"/>
              </a:defRPr>
            </a:lvl1pPr>
          </a:lstStyle>
          <a:p>
            <a:pPr marL="0" lvl="0">
              <a:lnSpc>
                <a:spcPct val="100000"/>
              </a:lnSpc>
            </a:pPr>
            <a:r>
              <a:rPr lang="en-US" dirty="0"/>
              <a:t>Speaker</a:t>
            </a: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6730914" y="1599494"/>
            <a:ext cx="3227476" cy="3247119"/>
          </a:xfrm>
        </p:spPr>
        <p:txBody>
          <a:bodyPr/>
          <a:lstStyle>
            <a:lvl1pPr>
              <a:defRPr>
                <a:solidFill>
                  <a:schemeClr val="tx1"/>
                </a:solidFill>
              </a:defRPr>
            </a:lvl1pPr>
          </a:lstStyle>
          <a:p>
            <a:r>
              <a:rPr lang="pt-BR"/>
              <a:t>Clique no ícone para adicionar uma imagem</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730914" y="5145363"/>
            <a:ext cx="3236480" cy="365125"/>
          </a:xfrm>
        </p:spPr>
        <p:txBody>
          <a:bodyPr vert="horz" lIns="0" tIns="0" rIns="0" bIns="0" rtlCol="0" anchor="t" anchorCtr="0">
            <a:noAutofit/>
          </a:bodyPr>
          <a:lstStyle>
            <a:lvl1pPr>
              <a:defRPr lang="en-US" sz="20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730914" y="5509468"/>
            <a:ext cx="3236480" cy="365125"/>
          </a:xfrm>
        </p:spPr>
        <p:txBody>
          <a:bodyPr vert="horz" lIns="0" tIns="0" rIns="0" bIns="0" rtlCol="0" anchor="t" anchorCtr="0">
            <a:noAutofit/>
          </a:bodyPr>
          <a:lstStyle>
            <a:lvl1pPr>
              <a:defRPr lang="en-US"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Rectangle 2">
            <a:extLst>
              <a:ext uri="{FF2B5EF4-FFF2-40B4-BE49-F238E27FC236}">
                <a16:creationId xmlns:a16="http://schemas.microsoft.com/office/drawing/2014/main" id="{420B434A-0A11-F2C9-9A7A-342AA84CCF99}"/>
              </a:ext>
            </a:extLst>
          </p:cNvPr>
          <p:cNvSpPr/>
          <p:nvPr userDrawn="1"/>
        </p:nvSpPr>
        <p:spPr>
          <a:xfrm>
            <a:off x="762000" y="3187239"/>
            <a:ext cx="410716" cy="71628"/>
          </a:xfrm>
          <a:prstGeom prst="rect">
            <a:avLst/>
          </a:prstGeom>
          <a:solidFill>
            <a:srgbClr val="E2B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36129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peaker_2">
    <p:bg>
      <p:bgPr>
        <a:solidFill>
          <a:srgbClr val="1E322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55E47-4DBE-46C5-AA1D-6AC25D117460}"/>
              </a:ext>
            </a:extLst>
          </p:cNvPr>
          <p:cNvSpPr>
            <a:spLocks noGrp="1"/>
          </p:cNvSpPr>
          <p:nvPr>
            <p:ph type="title" hasCustomPrompt="1"/>
          </p:nvPr>
        </p:nvSpPr>
        <p:spPr>
          <a:xfrm>
            <a:off x="762000" y="1600200"/>
            <a:ext cx="25603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4000" b="0" i="0" kern="1200" baseline="0" dirty="0">
                <a:solidFill>
                  <a:schemeClr val="tx1"/>
                </a:solidFill>
                <a:latin typeface="Oracle Sans Tab" panose="020B0503020204020204" pitchFamily="34" charset="0"/>
                <a:ea typeface="+mj-ea"/>
                <a:cs typeface="+mj-cs"/>
              </a:defRPr>
            </a:lvl1pPr>
          </a:lstStyle>
          <a:p>
            <a:pPr marL="0" lvl="0">
              <a:lnSpc>
                <a:spcPct val="100000"/>
              </a:lnSpc>
            </a:pPr>
            <a:r>
              <a:rPr lang="en-US" dirty="0"/>
              <a:t>Speakers</a:t>
            </a: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4408473" y="1599336"/>
            <a:ext cx="3227832" cy="3247119"/>
          </a:xfrm>
        </p:spPr>
        <p:txBody>
          <a:bodyPr/>
          <a:lstStyle>
            <a:lvl1pPr>
              <a:defRPr>
                <a:solidFill>
                  <a:schemeClr val="tx1"/>
                </a:solidFill>
              </a:defRPr>
            </a:lvl1pPr>
          </a:lstStyle>
          <a:p>
            <a:r>
              <a:rPr lang="pt-BR"/>
              <a:t>Clique no ícone para adicionar uma imagem</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4408473" y="5145205"/>
            <a:ext cx="3227832" cy="365125"/>
          </a:xfrm>
        </p:spPr>
        <p:txBody>
          <a:bodyPr vert="horz" lIns="0" tIns="0" rIns="0" bIns="0" rtlCol="0" anchor="t" anchorCtr="0">
            <a:noAutofit/>
          </a:bodyPr>
          <a:lstStyle>
            <a:lvl1pPr>
              <a:defRPr lang="en-US" sz="20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4408473" y="5509310"/>
            <a:ext cx="3227832" cy="365125"/>
          </a:xfrm>
        </p:spPr>
        <p:txBody>
          <a:bodyPr vert="horz" lIns="0" tIns="0" rIns="0" bIns="0" rtlCol="0" anchor="t" anchorCtr="0">
            <a:noAutofit/>
          </a:bodyPr>
          <a:lstStyle>
            <a:lvl1pPr>
              <a:defRPr lang="en-US"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7" name="Picture Placeholder 4">
            <a:extLst>
              <a:ext uri="{FF2B5EF4-FFF2-40B4-BE49-F238E27FC236}">
                <a16:creationId xmlns:a16="http://schemas.microsoft.com/office/drawing/2014/main" id="{AD80FD35-1640-4598-BFDA-3E05A9FCEBBE}"/>
              </a:ext>
            </a:extLst>
          </p:cNvPr>
          <p:cNvSpPr>
            <a:spLocks noGrp="1"/>
          </p:cNvSpPr>
          <p:nvPr>
            <p:ph type="pic" sz="quarter" idx="19"/>
          </p:nvPr>
        </p:nvSpPr>
        <p:spPr>
          <a:xfrm>
            <a:off x="7942248" y="1599336"/>
            <a:ext cx="3227832" cy="3247119"/>
          </a:xfrm>
        </p:spPr>
        <p:txBody>
          <a:bodyPr/>
          <a:lstStyle>
            <a:lvl1pPr>
              <a:defRPr>
                <a:solidFill>
                  <a:schemeClr val="tx1"/>
                </a:solidFill>
              </a:defRPr>
            </a:lvl1pPr>
          </a:lstStyle>
          <a:p>
            <a:r>
              <a:rPr lang="pt-BR"/>
              <a:t>Clique no ícone para adicionar uma imagem</a:t>
            </a:r>
            <a:endParaRPr lang="en-US"/>
          </a:p>
        </p:txBody>
      </p:sp>
      <p:sp>
        <p:nvSpPr>
          <p:cNvPr id="21" name="Text Placeholder 33">
            <a:extLst>
              <a:ext uri="{FF2B5EF4-FFF2-40B4-BE49-F238E27FC236}">
                <a16:creationId xmlns:a16="http://schemas.microsoft.com/office/drawing/2014/main" id="{AF0CFD6E-C443-4D08-B5C0-973C8F72617B}"/>
              </a:ext>
            </a:extLst>
          </p:cNvPr>
          <p:cNvSpPr>
            <a:spLocks noGrp="1"/>
          </p:cNvSpPr>
          <p:nvPr>
            <p:ph type="body" sz="quarter" idx="20" hasCustomPrompt="1"/>
          </p:nvPr>
        </p:nvSpPr>
        <p:spPr>
          <a:xfrm>
            <a:off x="7942248" y="5145205"/>
            <a:ext cx="3227832" cy="365125"/>
          </a:xfrm>
        </p:spPr>
        <p:txBody>
          <a:bodyPr vert="horz" lIns="0" tIns="0" rIns="0" bIns="0" rtlCol="0" anchor="t" anchorCtr="0">
            <a:noAutofit/>
          </a:bodyPr>
          <a:lstStyle>
            <a:lvl1pPr>
              <a:defRPr lang="en-US" sz="20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25" name="Text Placeholder 33">
            <a:extLst>
              <a:ext uri="{FF2B5EF4-FFF2-40B4-BE49-F238E27FC236}">
                <a16:creationId xmlns:a16="http://schemas.microsoft.com/office/drawing/2014/main" id="{F3C3D640-B9ED-4162-9C4F-0F9F774E639B}"/>
              </a:ext>
            </a:extLst>
          </p:cNvPr>
          <p:cNvSpPr>
            <a:spLocks noGrp="1"/>
          </p:cNvSpPr>
          <p:nvPr>
            <p:ph type="body" sz="quarter" idx="21" hasCustomPrompt="1"/>
          </p:nvPr>
        </p:nvSpPr>
        <p:spPr>
          <a:xfrm>
            <a:off x="7942248" y="5509310"/>
            <a:ext cx="3227832" cy="365125"/>
          </a:xfrm>
        </p:spPr>
        <p:txBody>
          <a:bodyPr vert="horz" lIns="0" tIns="0" rIns="0" bIns="0" rtlCol="0" anchor="t" anchorCtr="0">
            <a:noAutofit/>
          </a:bodyPr>
          <a:lstStyle>
            <a:lvl1pPr>
              <a:defRPr lang="en-US"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 name="Rectangle 2">
            <a:extLst>
              <a:ext uri="{FF2B5EF4-FFF2-40B4-BE49-F238E27FC236}">
                <a16:creationId xmlns:a16="http://schemas.microsoft.com/office/drawing/2014/main" id="{39AE45FF-CCBC-01FF-DAF2-78A8D7CA1BA1}"/>
              </a:ext>
            </a:extLst>
          </p:cNvPr>
          <p:cNvSpPr/>
          <p:nvPr userDrawn="1"/>
        </p:nvSpPr>
        <p:spPr>
          <a:xfrm>
            <a:off x="762000" y="3187239"/>
            <a:ext cx="410716" cy="71628"/>
          </a:xfrm>
          <a:prstGeom prst="rect">
            <a:avLst/>
          </a:prstGeom>
          <a:solidFill>
            <a:srgbClr val="E2B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561800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eaker_3">
    <p:bg>
      <p:bgPr>
        <a:solidFill>
          <a:srgbClr val="1E3224"/>
        </a:solid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F61107A6-7831-4EC7-8264-2809B94682DD}"/>
              </a:ext>
            </a:extLst>
          </p:cNvPr>
          <p:cNvSpPr>
            <a:spLocks noGrp="1"/>
          </p:cNvSpPr>
          <p:nvPr>
            <p:ph type="title" hasCustomPrompt="1"/>
          </p:nvPr>
        </p:nvSpPr>
        <p:spPr>
          <a:xfrm>
            <a:off x="762000" y="1600200"/>
            <a:ext cx="25603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4000" b="0" i="0" kern="1200" baseline="0" dirty="0">
                <a:solidFill>
                  <a:schemeClr val="tx1"/>
                </a:solidFill>
                <a:latin typeface="Oracle Sans Tab" panose="020B0503020204020204" pitchFamily="34" charset="0"/>
                <a:ea typeface="+mj-ea"/>
                <a:cs typeface="+mj-cs"/>
              </a:defRPr>
            </a:lvl1pPr>
          </a:lstStyle>
          <a:p>
            <a:pPr marL="0" lvl="0">
              <a:lnSpc>
                <a:spcPct val="100000"/>
              </a:lnSpc>
            </a:pPr>
            <a:r>
              <a:rPr lang="en-US" dirty="0"/>
              <a:t>Speakers</a:t>
            </a: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6526126" y="553736"/>
            <a:ext cx="2368296" cy="2331720"/>
          </a:xfrm>
        </p:spPr>
        <p:txBody>
          <a:bodyPr/>
          <a:lstStyle>
            <a:lvl1pPr>
              <a:defRPr>
                <a:solidFill>
                  <a:schemeClr val="tx1"/>
                </a:solidFill>
              </a:defRPr>
            </a:lvl1pPr>
          </a:lstStyle>
          <a:p>
            <a:r>
              <a:rPr lang="pt-BR"/>
              <a:t>Clique no ícone para adicionar uma imagem</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526125" y="3180242"/>
            <a:ext cx="2368296" cy="31244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526125" y="3509041"/>
            <a:ext cx="2368296" cy="278431"/>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1" name="Picture Placeholder 4">
            <a:extLst>
              <a:ext uri="{FF2B5EF4-FFF2-40B4-BE49-F238E27FC236}">
                <a16:creationId xmlns:a16="http://schemas.microsoft.com/office/drawing/2014/main" id="{FDC25F51-F732-4DED-B41F-218C4B09A992}"/>
              </a:ext>
            </a:extLst>
          </p:cNvPr>
          <p:cNvSpPr>
            <a:spLocks noGrp="1"/>
          </p:cNvSpPr>
          <p:nvPr>
            <p:ph type="pic" sz="quarter" idx="28"/>
          </p:nvPr>
        </p:nvSpPr>
        <p:spPr>
          <a:xfrm>
            <a:off x="4184631" y="2931568"/>
            <a:ext cx="2368296" cy="2331720"/>
          </a:xfrm>
        </p:spPr>
        <p:txBody>
          <a:bodyPr/>
          <a:lstStyle>
            <a:lvl1pPr>
              <a:defRPr>
                <a:solidFill>
                  <a:schemeClr val="tx1"/>
                </a:solidFill>
              </a:defRPr>
            </a:lvl1pPr>
          </a:lstStyle>
          <a:p>
            <a:r>
              <a:rPr lang="pt-BR"/>
              <a:t>Clique no ícone para adicionar uma imagem</a:t>
            </a:r>
            <a:endParaRPr lang="en-US" dirty="0"/>
          </a:p>
        </p:txBody>
      </p:sp>
      <p:sp>
        <p:nvSpPr>
          <p:cNvPr id="33" name="Text Placeholder 33">
            <a:extLst>
              <a:ext uri="{FF2B5EF4-FFF2-40B4-BE49-F238E27FC236}">
                <a16:creationId xmlns:a16="http://schemas.microsoft.com/office/drawing/2014/main" id="{D1B52A4B-0972-4F91-92C6-8090BEF5CCCB}"/>
              </a:ext>
            </a:extLst>
          </p:cNvPr>
          <p:cNvSpPr>
            <a:spLocks noGrp="1"/>
          </p:cNvSpPr>
          <p:nvPr>
            <p:ph type="body" sz="quarter" idx="29" hasCustomPrompt="1"/>
          </p:nvPr>
        </p:nvSpPr>
        <p:spPr>
          <a:xfrm>
            <a:off x="4184630" y="5558074"/>
            <a:ext cx="2368296" cy="31244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4" name="Text Placeholder 33">
            <a:extLst>
              <a:ext uri="{FF2B5EF4-FFF2-40B4-BE49-F238E27FC236}">
                <a16:creationId xmlns:a16="http://schemas.microsoft.com/office/drawing/2014/main" id="{D6D713D8-07E2-4DC7-808A-1A9CD0EBCC6B}"/>
              </a:ext>
            </a:extLst>
          </p:cNvPr>
          <p:cNvSpPr>
            <a:spLocks noGrp="1"/>
          </p:cNvSpPr>
          <p:nvPr>
            <p:ph type="body" sz="quarter" idx="30" hasCustomPrompt="1"/>
          </p:nvPr>
        </p:nvSpPr>
        <p:spPr>
          <a:xfrm>
            <a:off x="4184630" y="5886873"/>
            <a:ext cx="2368296" cy="278431"/>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5" name="Picture Placeholder 4">
            <a:extLst>
              <a:ext uri="{FF2B5EF4-FFF2-40B4-BE49-F238E27FC236}">
                <a16:creationId xmlns:a16="http://schemas.microsoft.com/office/drawing/2014/main" id="{D54CB0FE-E711-41BE-AE1E-539BC7B7761E}"/>
              </a:ext>
            </a:extLst>
          </p:cNvPr>
          <p:cNvSpPr>
            <a:spLocks noGrp="1"/>
          </p:cNvSpPr>
          <p:nvPr>
            <p:ph type="pic" sz="quarter" idx="31"/>
          </p:nvPr>
        </p:nvSpPr>
        <p:spPr>
          <a:xfrm>
            <a:off x="8888267" y="2931568"/>
            <a:ext cx="2368296" cy="2331720"/>
          </a:xfrm>
        </p:spPr>
        <p:txBody>
          <a:bodyPr/>
          <a:lstStyle>
            <a:lvl1pPr>
              <a:defRPr>
                <a:solidFill>
                  <a:schemeClr val="tx1"/>
                </a:solidFill>
              </a:defRPr>
            </a:lvl1pPr>
          </a:lstStyle>
          <a:p>
            <a:r>
              <a:rPr lang="pt-BR"/>
              <a:t>Clique no ícone para adicionar uma imagem</a:t>
            </a:r>
            <a:endParaRPr lang="en-US" dirty="0"/>
          </a:p>
        </p:txBody>
      </p:sp>
      <p:sp>
        <p:nvSpPr>
          <p:cNvPr id="36" name="Text Placeholder 33">
            <a:extLst>
              <a:ext uri="{FF2B5EF4-FFF2-40B4-BE49-F238E27FC236}">
                <a16:creationId xmlns:a16="http://schemas.microsoft.com/office/drawing/2014/main" id="{C9D94F0F-A124-427C-8B51-4EA7A2DA41ED}"/>
              </a:ext>
            </a:extLst>
          </p:cNvPr>
          <p:cNvSpPr>
            <a:spLocks noGrp="1"/>
          </p:cNvSpPr>
          <p:nvPr>
            <p:ph type="body" sz="quarter" idx="32" hasCustomPrompt="1"/>
          </p:nvPr>
        </p:nvSpPr>
        <p:spPr>
          <a:xfrm>
            <a:off x="8888266" y="5558074"/>
            <a:ext cx="2368296" cy="31244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9" name="Text Placeholder 33">
            <a:extLst>
              <a:ext uri="{FF2B5EF4-FFF2-40B4-BE49-F238E27FC236}">
                <a16:creationId xmlns:a16="http://schemas.microsoft.com/office/drawing/2014/main" id="{D51FC9E3-DCC2-4D0A-80C8-4CB3924EC6CD}"/>
              </a:ext>
            </a:extLst>
          </p:cNvPr>
          <p:cNvSpPr>
            <a:spLocks noGrp="1"/>
          </p:cNvSpPr>
          <p:nvPr>
            <p:ph type="body" sz="quarter" idx="33" hasCustomPrompt="1"/>
          </p:nvPr>
        </p:nvSpPr>
        <p:spPr>
          <a:xfrm>
            <a:off x="8888266" y="5886873"/>
            <a:ext cx="2368296" cy="278431"/>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Rectangle 1">
            <a:extLst>
              <a:ext uri="{FF2B5EF4-FFF2-40B4-BE49-F238E27FC236}">
                <a16:creationId xmlns:a16="http://schemas.microsoft.com/office/drawing/2014/main" id="{FA0285B6-E9C8-9D9B-02D7-84277A9C508B}"/>
              </a:ext>
            </a:extLst>
          </p:cNvPr>
          <p:cNvSpPr/>
          <p:nvPr userDrawn="1"/>
        </p:nvSpPr>
        <p:spPr>
          <a:xfrm>
            <a:off x="762000" y="3187239"/>
            <a:ext cx="410716" cy="71628"/>
          </a:xfrm>
          <a:prstGeom prst="rect">
            <a:avLst/>
          </a:prstGeom>
          <a:solidFill>
            <a:srgbClr val="E2B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1876159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362" userDrawn="1">
          <p15:clr>
            <a:srgbClr val="FBAE40"/>
          </p15:clr>
        </p15:guide>
        <p15:guide id="2" pos="5676"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peaker_4">
    <p:bg>
      <p:bgPr>
        <a:solidFill>
          <a:srgbClr val="1E3224"/>
        </a:solidFill>
        <a:effectLst/>
      </p:bgPr>
    </p:bg>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AD59539A-0265-4CF1-A242-1D32DF1299D9}"/>
              </a:ext>
            </a:extLst>
          </p:cNvPr>
          <p:cNvSpPr>
            <a:spLocks noGrp="1"/>
          </p:cNvSpPr>
          <p:nvPr>
            <p:ph type="title" hasCustomPrompt="1"/>
          </p:nvPr>
        </p:nvSpPr>
        <p:spPr>
          <a:xfrm>
            <a:off x="762000" y="1600200"/>
            <a:ext cx="25603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4000" b="0" i="0" kern="1200" baseline="0" dirty="0">
                <a:solidFill>
                  <a:schemeClr val="tx1"/>
                </a:solidFill>
                <a:latin typeface="Oracle Sans Tab" panose="020B0503020204020204" pitchFamily="34" charset="0"/>
                <a:ea typeface="+mj-ea"/>
                <a:cs typeface="+mj-cs"/>
              </a:defRPr>
            </a:lvl1pPr>
          </a:lstStyle>
          <a:p>
            <a:pPr marL="0" lvl="0">
              <a:lnSpc>
                <a:spcPct val="100000"/>
              </a:lnSpc>
            </a:pPr>
            <a:r>
              <a:rPr lang="en-US" dirty="0"/>
              <a:t>Speakers</a:t>
            </a: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6182565" y="719221"/>
            <a:ext cx="1920240" cy="1921744"/>
          </a:xfrm>
        </p:spPr>
        <p:txBody>
          <a:bodyPr/>
          <a:lstStyle>
            <a:lvl1pPr>
              <a:defRPr>
                <a:solidFill>
                  <a:schemeClr val="tx1"/>
                </a:solidFill>
              </a:defRPr>
            </a:lvl1pPr>
          </a:lstStyle>
          <a:p>
            <a:r>
              <a:rPr lang="pt-BR"/>
              <a:t>Clique no ícone para adicionar uma imagem</a:t>
            </a:r>
            <a:endParaRPr lang="en-US"/>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182566" y="2753768"/>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182566" y="3101574"/>
            <a:ext cx="1920240" cy="248992"/>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50" name="Picture Placeholder 4">
            <a:extLst>
              <a:ext uri="{FF2B5EF4-FFF2-40B4-BE49-F238E27FC236}">
                <a16:creationId xmlns:a16="http://schemas.microsoft.com/office/drawing/2014/main" id="{13E21815-6A02-4A6A-80C9-0617BE9066A4}"/>
              </a:ext>
            </a:extLst>
          </p:cNvPr>
          <p:cNvSpPr>
            <a:spLocks noGrp="1"/>
          </p:cNvSpPr>
          <p:nvPr>
            <p:ph type="pic" sz="quarter" idx="16"/>
          </p:nvPr>
        </p:nvSpPr>
        <p:spPr>
          <a:xfrm>
            <a:off x="8993646" y="719221"/>
            <a:ext cx="1920240" cy="1921744"/>
          </a:xfrm>
        </p:spPr>
        <p:txBody>
          <a:bodyPr/>
          <a:lstStyle>
            <a:lvl1pPr>
              <a:defRPr>
                <a:solidFill>
                  <a:schemeClr val="tx1"/>
                </a:solidFill>
              </a:defRPr>
            </a:lvl1pPr>
          </a:lstStyle>
          <a:p>
            <a:r>
              <a:rPr lang="pt-BR"/>
              <a:t>Clique no ícone para adicionar uma imagem</a:t>
            </a:r>
            <a:endParaRPr lang="en-US"/>
          </a:p>
        </p:txBody>
      </p:sp>
      <p:sp>
        <p:nvSpPr>
          <p:cNvPr id="22" name="Text Placeholder 33">
            <a:extLst>
              <a:ext uri="{FF2B5EF4-FFF2-40B4-BE49-F238E27FC236}">
                <a16:creationId xmlns:a16="http://schemas.microsoft.com/office/drawing/2014/main" id="{B1E285A0-A2E7-DE49-A7D9-B15F13096B4D}"/>
              </a:ext>
            </a:extLst>
          </p:cNvPr>
          <p:cNvSpPr>
            <a:spLocks noGrp="1"/>
          </p:cNvSpPr>
          <p:nvPr>
            <p:ph type="body" sz="quarter" idx="23" hasCustomPrompt="1"/>
          </p:nvPr>
        </p:nvSpPr>
        <p:spPr>
          <a:xfrm>
            <a:off x="8993646" y="2753768"/>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23" name="Text Placeholder 33">
            <a:extLst>
              <a:ext uri="{FF2B5EF4-FFF2-40B4-BE49-F238E27FC236}">
                <a16:creationId xmlns:a16="http://schemas.microsoft.com/office/drawing/2014/main" id="{824EDADA-2643-C24E-A532-5AF7FDEFBB0A}"/>
              </a:ext>
            </a:extLst>
          </p:cNvPr>
          <p:cNvSpPr>
            <a:spLocks noGrp="1"/>
          </p:cNvSpPr>
          <p:nvPr>
            <p:ph type="body" sz="quarter" idx="24" hasCustomPrompt="1"/>
          </p:nvPr>
        </p:nvSpPr>
        <p:spPr>
          <a:xfrm>
            <a:off x="8993646" y="3101574"/>
            <a:ext cx="1920240" cy="248992"/>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0" name="Picture Placeholder 4">
            <a:extLst>
              <a:ext uri="{FF2B5EF4-FFF2-40B4-BE49-F238E27FC236}">
                <a16:creationId xmlns:a16="http://schemas.microsoft.com/office/drawing/2014/main" id="{EFC6E2D0-3B2A-2942-B1BA-2FB20BD0EEC6}"/>
              </a:ext>
            </a:extLst>
          </p:cNvPr>
          <p:cNvSpPr>
            <a:spLocks noGrp="1"/>
          </p:cNvSpPr>
          <p:nvPr>
            <p:ph type="pic" sz="quarter" idx="27"/>
          </p:nvPr>
        </p:nvSpPr>
        <p:spPr>
          <a:xfrm>
            <a:off x="6182565" y="3761433"/>
            <a:ext cx="1920240" cy="1921744"/>
          </a:xfrm>
        </p:spPr>
        <p:txBody>
          <a:bodyPr/>
          <a:lstStyle>
            <a:lvl1pPr>
              <a:defRPr>
                <a:solidFill>
                  <a:schemeClr val="tx1"/>
                </a:solidFill>
              </a:defRPr>
            </a:lvl1pPr>
          </a:lstStyle>
          <a:p>
            <a:r>
              <a:rPr lang="pt-BR"/>
              <a:t>Clique no ícone para adicionar uma imagem</a:t>
            </a:r>
            <a:endParaRPr lang="en-US"/>
          </a:p>
        </p:txBody>
      </p:sp>
      <p:sp>
        <p:nvSpPr>
          <p:cNvPr id="28" name="Text Placeholder 33">
            <a:extLst>
              <a:ext uri="{FF2B5EF4-FFF2-40B4-BE49-F238E27FC236}">
                <a16:creationId xmlns:a16="http://schemas.microsoft.com/office/drawing/2014/main" id="{C58C0826-10EF-F849-A3C1-413E3484114A}"/>
              </a:ext>
            </a:extLst>
          </p:cNvPr>
          <p:cNvSpPr>
            <a:spLocks noGrp="1"/>
          </p:cNvSpPr>
          <p:nvPr>
            <p:ph type="body" sz="quarter" idx="25" hasCustomPrompt="1"/>
          </p:nvPr>
        </p:nvSpPr>
        <p:spPr>
          <a:xfrm>
            <a:off x="6182566" y="5795980"/>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29" name="Text Placeholder 33">
            <a:extLst>
              <a:ext uri="{FF2B5EF4-FFF2-40B4-BE49-F238E27FC236}">
                <a16:creationId xmlns:a16="http://schemas.microsoft.com/office/drawing/2014/main" id="{31FE92C1-9507-1C45-8CA1-FA2A0EA3FCED}"/>
              </a:ext>
            </a:extLst>
          </p:cNvPr>
          <p:cNvSpPr>
            <a:spLocks noGrp="1"/>
          </p:cNvSpPr>
          <p:nvPr>
            <p:ph type="body" sz="quarter" idx="26" hasCustomPrompt="1"/>
          </p:nvPr>
        </p:nvSpPr>
        <p:spPr>
          <a:xfrm>
            <a:off x="6182566" y="6143786"/>
            <a:ext cx="1920240" cy="248992"/>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1" name="Picture Placeholder 4">
            <a:extLst>
              <a:ext uri="{FF2B5EF4-FFF2-40B4-BE49-F238E27FC236}">
                <a16:creationId xmlns:a16="http://schemas.microsoft.com/office/drawing/2014/main" id="{ED40B0E3-F4BB-EC49-8D7A-713B54016EEA}"/>
              </a:ext>
            </a:extLst>
          </p:cNvPr>
          <p:cNvSpPr>
            <a:spLocks noGrp="1"/>
          </p:cNvSpPr>
          <p:nvPr>
            <p:ph type="pic" sz="quarter" idx="28"/>
          </p:nvPr>
        </p:nvSpPr>
        <p:spPr>
          <a:xfrm>
            <a:off x="8993646" y="3761433"/>
            <a:ext cx="1920240" cy="1921744"/>
          </a:xfrm>
        </p:spPr>
        <p:txBody>
          <a:bodyPr/>
          <a:lstStyle>
            <a:lvl1pPr>
              <a:defRPr>
                <a:solidFill>
                  <a:schemeClr val="tx1"/>
                </a:solidFill>
              </a:defRPr>
            </a:lvl1pPr>
          </a:lstStyle>
          <a:p>
            <a:r>
              <a:rPr lang="pt-BR"/>
              <a:t>Clique no ícone para adicionar uma imagem</a:t>
            </a:r>
            <a:endParaRPr lang="en-US"/>
          </a:p>
        </p:txBody>
      </p:sp>
      <p:sp>
        <p:nvSpPr>
          <p:cNvPr id="32" name="Text Placeholder 33">
            <a:extLst>
              <a:ext uri="{FF2B5EF4-FFF2-40B4-BE49-F238E27FC236}">
                <a16:creationId xmlns:a16="http://schemas.microsoft.com/office/drawing/2014/main" id="{75EA1EAA-9631-6446-9C35-80FDF680DE0B}"/>
              </a:ext>
            </a:extLst>
          </p:cNvPr>
          <p:cNvSpPr>
            <a:spLocks noGrp="1"/>
          </p:cNvSpPr>
          <p:nvPr>
            <p:ph type="body" sz="quarter" idx="29" hasCustomPrompt="1"/>
          </p:nvPr>
        </p:nvSpPr>
        <p:spPr>
          <a:xfrm>
            <a:off x="8993646" y="5795980"/>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3" name="Text Placeholder 33">
            <a:extLst>
              <a:ext uri="{FF2B5EF4-FFF2-40B4-BE49-F238E27FC236}">
                <a16:creationId xmlns:a16="http://schemas.microsoft.com/office/drawing/2014/main" id="{D9FA6B46-487D-254B-8AB6-DCB6C449BF8B}"/>
              </a:ext>
            </a:extLst>
          </p:cNvPr>
          <p:cNvSpPr>
            <a:spLocks noGrp="1"/>
          </p:cNvSpPr>
          <p:nvPr>
            <p:ph type="body" sz="quarter" idx="30" hasCustomPrompt="1"/>
          </p:nvPr>
        </p:nvSpPr>
        <p:spPr>
          <a:xfrm>
            <a:off x="8993646" y="6143786"/>
            <a:ext cx="1920240" cy="248992"/>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Rectangle 1">
            <a:extLst>
              <a:ext uri="{FF2B5EF4-FFF2-40B4-BE49-F238E27FC236}">
                <a16:creationId xmlns:a16="http://schemas.microsoft.com/office/drawing/2014/main" id="{507AB2BE-B202-0F57-9FCC-868EABB0C342}"/>
              </a:ext>
            </a:extLst>
          </p:cNvPr>
          <p:cNvSpPr/>
          <p:nvPr userDrawn="1"/>
        </p:nvSpPr>
        <p:spPr>
          <a:xfrm>
            <a:off x="762000" y="3187239"/>
            <a:ext cx="410716" cy="71628"/>
          </a:xfrm>
          <a:prstGeom prst="rect">
            <a:avLst/>
          </a:prstGeom>
          <a:solidFill>
            <a:srgbClr val="E2B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2919516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ark image - Thank You_Pillar">
    <p:spTree>
      <p:nvGrpSpPr>
        <p:cNvPr id="1" name=""/>
        <p:cNvGrpSpPr/>
        <p:nvPr/>
      </p:nvGrpSpPr>
      <p:grpSpPr>
        <a:xfrm>
          <a:off x="0" y="0"/>
          <a:ext cx="0" cy="0"/>
          <a:chOff x="0" y="0"/>
          <a:chExt cx="0" cy="0"/>
        </a:xfrm>
      </p:grpSpPr>
      <p:pic>
        <p:nvPicPr>
          <p:cNvPr id="9" name="Picture 8" descr="A group of people playing football&#10;&#10;Description automatically generated">
            <a:extLst>
              <a:ext uri="{FF2B5EF4-FFF2-40B4-BE49-F238E27FC236}">
                <a16:creationId xmlns:a16="http://schemas.microsoft.com/office/drawing/2014/main" id="{FB73470C-B0F5-8880-1710-257F72EB8B9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i="0">
                <a:solidFill>
                  <a:schemeClr val="bg1"/>
                </a:solidFill>
                <a:latin typeface="Oracle Sans Tab" panose="020B0503020204020204" pitchFamily="34" charset="0"/>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solidFill>
                  <a:schemeClr val="bg1"/>
                </a:solidFill>
              </a:defRPr>
            </a:lvl1pPr>
          </a:lstStyle>
          <a:p>
            <a:pPr lvl="0"/>
            <a:r>
              <a:rPr lang="pt-BR"/>
              <a:t>Clique para editar os estilos de texto Mestres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solidFill>
                  <a:schemeClr val="bg1"/>
                </a:solidFill>
              </a:defRPr>
            </a:lvl1pPr>
          </a:lstStyle>
          <a:p>
            <a:pPr lvl="0"/>
            <a:r>
              <a:rPr lang="pt-BR"/>
              <a:t>Clique para editar os estilos de texto Mestres</a:t>
            </a:r>
          </a:p>
        </p:txBody>
      </p:sp>
      <p:sp>
        <p:nvSpPr>
          <p:cNvPr id="2" name="Rectangle 1">
            <a:extLst>
              <a:ext uri="{FF2B5EF4-FFF2-40B4-BE49-F238E27FC236}">
                <a16:creationId xmlns:a16="http://schemas.microsoft.com/office/drawing/2014/main" id="{9C4FAA0D-3449-5CC9-6FD0-4C21FCAE04B5}"/>
              </a:ext>
            </a:extLst>
          </p:cNvPr>
          <p:cNvSpPr/>
          <p:nvPr userDrawn="1"/>
        </p:nvSpPr>
        <p:spPr>
          <a:xfrm>
            <a:off x="768875" y="4503573"/>
            <a:ext cx="410716" cy="71628"/>
          </a:xfrm>
          <a:prstGeom prst="rect">
            <a:avLst/>
          </a:prstGeom>
          <a:solidFill>
            <a:srgbClr val="E2B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413839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Light image - Thank You_Pillar">
    <p:spTree>
      <p:nvGrpSpPr>
        <p:cNvPr id="1" name=""/>
        <p:cNvGrpSpPr/>
        <p:nvPr/>
      </p:nvGrpSpPr>
      <p:grpSpPr>
        <a:xfrm>
          <a:off x="0" y="0"/>
          <a:ext cx="0" cy="0"/>
          <a:chOff x="0" y="0"/>
          <a:chExt cx="0" cy="0"/>
        </a:xfrm>
      </p:grpSpPr>
      <p:pic>
        <p:nvPicPr>
          <p:cNvPr id="5" name="Picture 4" descr="A group of people playing football&#10;&#10;Description automatically generated">
            <a:extLst>
              <a:ext uri="{FF2B5EF4-FFF2-40B4-BE49-F238E27FC236}">
                <a16:creationId xmlns:a16="http://schemas.microsoft.com/office/drawing/2014/main" id="{5B5DA79A-8D26-C212-68DA-D598A09D30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i="0">
                <a:solidFill>
                  <a:schemeClr val="tx1"/>
                </a:solidFill>
                <a:latin typeface="Oracle Sans Tab" panose="020B0503020204020204" pitchFamily="34" charset="0"/>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solidFill>
                  <a:schemeClr val="tx1"/>
                </a:solidFill>
              </a:defRPr>
            </a:lvl1pPr>
          </a:lstStyle>
          <a:p>
            <a:pPr lvl="0"/>
            <a:r>
              <a:rPr lang="pt-BR"/>
              <a:t>Clique para editar os estilos de texto Mestres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solidFill>
                  <a:schemeClr val="tx1"/>
                </a:solidFill>
              </a:defRPr>
            </a:lvl1pPr>
          </a:lstStyle>
          <a:p>
            <a:pPr lvl="0"/>
            <a:r>
              <a:rPr lang="pt-BR"/>
              <a:t>Clique para editar os estilos de texto Mestres</a:t>
            </a:r>
          </a:p>
        </p:txBody>
      </p:sp>
      <p:sp>
        <p:nvSpPr>
          <p:cNvPr id="2" name="Rectangle 1">
            <a:extLst>
              <a:ext uri="{FF2B5EF4-FFF2-40B4-BE49-F238E27FC236}">
                <a16:creationId xmlns:a16="http://schemas.microsoft.com/office/drawing/2014/main" id="{9C4FAA0D-3449-5CC9-6FD0-4C21FCAE04B5}"/>
              </a:ext>
            </a:extLst>
          </p:cNvPr>
          <p:cNvSpPr/>
          <p:nvPr userDrawn="1"/>
        </p:nvSpPr>
        <p:spPr>
          <a:xfrm>
            <a:off x="768875" y="4503573"/>
            <a:ext cx="410716" cy="71628"/>
          </a:xfrm>
          <a:prstGeom prst="rect">
            <a:avLst/>
          </a:prstGeom>
          <a:solidFill>
            <a:srgbClr val="E2B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0936064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ark - Title/Subtitle 1 Column">
    <p:bg>
      <p:bgPr>
        <a:solidFill>
          <a:srgbClr val="1E322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defRPr b="0" i="0">
                <a:latin typeface="Oracle Sans Tab" panose="020B0503020204020204" pitchFamily="34" charset="0"/>
                <a:cs typeface="Oracle Sans Tab" panose="020B0503020204020204" pitchFamily="34" charset="0"/>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spcAft>
                <a:spcPts val="0"/>
              </a:spcAft>
              <a:buNone/>
              <a:defRPr sz="2000" b="1"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199"/>
            <a:ext cx="10671175" cy="4507992"/>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Tree>
    <p:extLst>
      <p:ext uri="{BB962C8B-B14F-4D97-AF65-F5344CB8AC3E}">
        <p14:creationId xmlns:p14="http://schemas.microsoft.com/office/powerpoint/2010/main" val="580107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ark - Closing Slide">
    <p:spTree>
      <p:nvGrpSpPr>
        <p:cNvPr id="1" name=""/>
        <p:cNvGrpSpPr/>
        <p:nvPr/>
      </p:nvGrpSpPr>
      <p:grpSpPr>
        <a:xfrm>
          <a:off x="0" y="0"/>
          <a:ext cx="0" cy="0"/>
          <a:chOff x="0" y="0"/>
          <a:chExt cx="0" cy="0"/>
        </a:xfrm>
      </p:grpSpPr>
      <p:pic>
        <p:nvPicPr>
          <p:cNvPr id="3" name="Picture 2" descr="A group of people playing football&#10;&#10;Description automatically generated">
            <a:extLst>
              <a:ext uri="{FF2B5EF4-FFF2-40B4-BE49-F238E27FC236}">
                <a16:creationId xmlns:a16="http://schemas.microsoft.com/office/drawing/2014/main" id="{00DF0057-7737-39F2-81AD-F43C5F5926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4043835" y="2998299"/>
            <a:ext cx="4104330" cy="861403"/>
          </a:xfrm>
          <a:prstGeom prst="rect">
            <a:avLst/>
          </a:prstGeom>
        </p:spPr>
      </p:pic>
    </p:spTree>
    <p:extLst>
      <p:ext uri="{BB962C8B-B14F-4D97-AF65-F5344CB8AC3E}">
        <p14:creationId xmlns:p14="http://schemas.microsoft.com/office/powerpoint/2010/main" val="513523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ark - Closing Slide with logo">
    <p:spTree>
      <p:nvGrpSpPr>
        <p:cNvPr id="1" name=""/>
        <p:cNvGrpSpPr/>
        <p:nvPr/>
      </p:nvGrpSpPr>
      <p:grpSpPr>
        <a:xfrm>
          <a:off x="0" y="0"/>
          <a:ext cx="0" cy="0"/>
          <a:chOff x="0" y="0"/>
          <a:chExt cx="0" cy="0"/>
        </a:xfrm>
      </p:grpSpPr>
      <p:pic>
        <p:nvPicPr>
          <p:cNvPr id="3" name="Picture 2" descr="A group of people playing football&#10;&#10;Description automatically generated">
            <a:extLst>
              <a:ext uri="{FF2B5EF4-FFF2-40B4-BE49-F238E27FC236}">
                <a16:creationId xmlns:a16="http://schemas.microsoft.com/office/drawing/2014/main" id="{70A5575E-F11B-1490-2E8F-96A9BDDD2B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Imagem 4" descr="Interface gráfica do usuário&#10;&#10;Descrição gerada automaticamente com confiança média">
            <a:extLst>
              <a:ext uri="{FF2B5EF4-FFF2-40B4-BE49-F238E27FC236}">
                <a16:creationId xmlns:a16="http://schemas.microsoft.com/office/drawing/2014/main" id="{3C7CAF37-128F-5169-514E-C0555281914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687" t="7593" r="53438" b="76484"/>
          <a:stretch/>
        </p:blipFill>
        <p:spPr>
          <a:xfrm>
            <a:off x="2795081" y="2722833"/>
            <a:ext cx="6601838" cy="1412334"/>
          </a:xfrm>
          <a:prstGeom prst="rect">
            <a:avLst/>
          </a:prstGeom>
        </p:spPr>
      </p:pic>
    </p:spTree>
    <p:extLst>
      <p:ext uri="{BB962C8B-B14F-4D97-AF65-F5344CB8AC3E}">
        <p14:creationId xmlns:p14="http://schemas.microsoft.com/office/powerpoint/2010/main" val="2392719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ight - Safe harbor_Pill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A group of people playing football&#10;&#10;Description automatically generated">
            <a:extLst>
              <a:ext uri="{FF2B5EF4-FFF2-40B4-BE49-F238E27FC236}">
                <a16:creationId xmlns:a16="http://schemas.microsoft.com/office/drawing/2014/main" id="{63EA9C14-F23E-DFDA-C0A1-3D2C80216F2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a:extLst>
              <a:ext uri="{FF2B5EF4-FFF2-40B4-BE49-F238E27FC236}">
                <a16:creationId xmlns:a16="http://schemas.microsoft.com/office/drawing/2014/main" id="{51E051E1-71EC-4D3F-847F-0BC7D691C8EC}"/>
              </a:ext>
            </a:extLst>
          </p:cNvPr>
          <p:cNvSpPr>
            <a:spLocks noGrp="1"/>
          </p:cNvSpPr>
          <p:nvPr>
            <p:ph type="title" hasCustomPrompt="1"/>
          </p:nvPr>
        </p:nvSpPr>
        <p:spPr>
          <a:xfrm>
            <a:off x="762000" y="1446294"/>
            <a:ext cx="10671048" cy="822960"/>
          </a:xfrm>
        </p:spPr>
        <p:txBody>
          <a:bodyPr/>
          <a:lstStyle>
            <a:lvl1pPr>
              <a:defRPr b="0" i="0">
                <a:solidFill>
                  <a:schemeClr val="bg1"/>
                </a:solidFill>
                <a:latin typeface="Oracle Sans Tab" panose="020B0503020204020204" pitchFamily="34" charset="0"/>
                <a:cs typeface="Oracle Sans Tab" panose="020B0503020204020204" pitchFamily="34" charset="0"/>
              </a:defRPr>
            </a:lvl1pPr>
          </a:lstStyle>
          <a:p>
            <a:r>
              <a:rPr lang="en-US" dirty="0"/>
              <a:t>Safe harbor statement</a:t>
            </a:r>
          </a:p>
        </p:txBody>
      </p:sp>
      <p:sp>
        <p:nvSpPr>
          <p:cNvPr id="14" name="Rectangle 13">
            <a:extLst>
              <a:ext uri="{FF2B5EF4-FFF2-40B4-BE49-F238E27FC236}">
                <a16:creationId xmlns:a16="http://schemas.microsoft.com/office/drawing/2014/main" id="{3B88F1C8-B2B7-4391-AA71-B32B3F91D2B2}"/>
              </a:ext>
            </a:extLst>
          </p:cNvPr>
          <p:cNvSpPr/>
          <p:nvPr userDrawn="1"/>
        </p:nvSpPr>
        <p:spPr>
          <a:xfrm>
            <a:off x="762001" y="3097877"/>
            <a:ext cx="5957976" cy="2240678"/>
          </a:xfrm>
          <a:prstGeom prst="rect">
            <a:avLst/>
          </a:prstGeom>
        </p:spPr>
        <p:txBody>
          <a:bodyPr wrap="square" lIns="0">
            <a:spAutoFit/>
          </a:bodyPr>
          <a:lstStyle/>
          <a:p>
            <a:pPr>
              <a:lnSpc>
                <a:spcPts val="2120"/>
              </a:lnSpc>
              <a:spcAft>
                <a:spcPts val="0"/>
              </a:spcAft>
            </a:pPr>
            <a:r>
              <a:rPr lang="en-US" sz="1600" b="0" i="0" dirty="0">
                <a:solidFill>
                  <a:schemeClr val="bg1"/>
                </a:solidFill>
                <a:latin typeface="Oracle Sans Light" panose="020B0403020204020204" pitchFamily="34" charset="0"/>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a:t>
            </a:r>
            <a:br>
              <a:rPr lang="en-US" sz="1600" b="0" i="0" dirty="0">
                <a:solidFill>
                  <a:schemeClr val="bg1"/>
                </a:solidFill>
                <a:latin typeface="Oracle Sans Light" panose="020B0403020204020204" pitchFamily="34" charset="0"/>
                <a:cs typeface="Oracle Sans Light" panose="020B0403020204020204" pitchFamily="34" charset="0"/>
              </a:rPr>
            </a:br>
            <a:r>
              <a:rPr lang="en-US" sz="1600" b="0" i="0" dirty="0">
                <a:solidFill>
                  <a:schemeClr val="bg1"/>
                </a:solidFill>
                <a:latin typeface="Oracle Sans Light" panose="020B0403020204020204" pitchFamily="34" charset="0"/>
                <a:cs typeface="Oracle Sans Light" panose="020B0403020204020204" pitchFamily="34" charset="0"/>
              </a:rPr>
              <a:t>upon in making purchasing decisions. The development, release, timing, and pricing of any features or functionality described for Oracle’s products may change and remains at the sole discretion of Oracle Corporation.</a:t>
            </a:r>
          </a:p>
        </p:txBody>
      </p:sp>
      <p:pic>
        <p:nvPicPr>
          <p:cNvPr id="5" name="OTag">
            <a:extLst>
              <a:ext uri="{FF2B5EF4-FFF2-40B4-BE49-F238E27FC236}">
                <a16:creationId xmlns:a16="http://schemas.microsoft.com/office/drawing/2014/main" id="{23628A39-E5C9-AF96-4874-558F35D92B98}"/>
              </a:ext>
              <a:ext uri="{C183D7F6-B498-43B3-948B-1728B52AA6E4}">
                <adec:decorative xmlns:adec="http://schemas.microsoft.com/office/drawing/2017/decorative" val="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4" name="Rectangle 3">
            <a:extLst>
              <a:ext uri="{FF2B5EF4-FFF2-40B4-BE49-F238E27FC236}">
                <a16:creationId xmlns:a16="http://schemas.microsoft.com/office/drawing/2014/main" id="{845DC0D2-860A-89EB-A1D0-66819D5B84AB}"/>
              </a:ext>
            </a:extLst>
          </p:cNvPr>
          <p:cNvSpPr/>
          <p:nvPr userDrawn="1"/>
        </p:nvSpPr>
        <p:spPr>
          <a:xfrm>
            <a:off x="762000" y="2647751"/>
            <a:ext cx="410716" cy="71628"/>
          </a:xfrm>
          <a:prstGeom prst="rect">
            <a:avLst/>
          </a:prstGeom>
          <a:solidFill>
            <a:srgbClr val="E2B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73537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cSld name="Two Content">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2BD48-2B31-1856-5117-1AED211FA2F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C49836F-F91F-B18B-99B9-E1ACA1FF0D5B}"/>
              </a:ext>
            </a:extLst>
          </p:cNvPr>
          <p:cNvSpPr>
            <a:spLocks noGrp="1"/>
          </p:cNvSpPr>
          <p:nvPr>
            <p:ph sz="half" idx="1"/>
          </p:nvPr>
        </p:nvSpPr>
        <p:spPr>
          <a:xfrm>
            <a:off x="692195" y="1609727"/>
            <a:ext cx="5166696" cy="4410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2781CC5-9402-B21B-CBBD-258C71D15531}"/>
              </a:ext>
            </a:extLst>
          </p:cNvPr>
          <p:cNvSpPr>
            <a:spLocks noGrp="1"/>
          </p:cNvSpPr>
          <p:nvPr>
            <p:ph sz="half" idx="2"/>
          </p:nvPr>
        </p:nvSpPr>
        <p:spPr>
          <a:xfrm>
            <a:off x="6206895" y="1609727"/>
            <a:ext cx="5166696" cy="4410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D50CFED8-75A5-847B-D841-5640FFB9103B}"/>
              </a:ext>
            </a:extLst>
          </p:cNvPr>
          <p:cNvSpPr>
            <a:spLocks noGrp="1"/>
          </p:cNvSpPr>
          <p:nvPr>
            <p:ph type="ftr" sz="quarter" idx="10"/>
          </p:nvPr>
        </p:nvSpPr>
        <p:spPr/>
        <p:txBody>
          <a:bodyPr/>
          <a:lstStyle/>
          <a:p>
            <a:r>
              <a:rPr lang="en-US">
                <a:sym typeface="Symbol" pitchFamily="2" charset="2"/>
              </a:rPr>
              <a:t>Oracle CloudWorld Tour        Copyright © 2024, Oracle and/or its affiliates</a:t>
            </a:r>
            <a:endParaRPr lang="en-CA" dirty="0"/>
          </a:p>
        </p:txBody>
      </p:sp>
      <p:sp>
        <p:nvSpPr>
          <p:cNvPr id="9" name="Slide Number Placeholder 8">
            <a:extLst>
              <a:ext uri="{FF2B5EF4-FFF2-40B4-BE49-F238E27FC236}">
                <a16:creationId xmlns:a16="http://schemas.microsoft.com/office/drawing/2014/main" id="{658BEC52-78DB-B1EA-3453-53719AC87872}"/>
              </a:ext>
            </a:extLst>
          </p:cNvPr>
          <p:cNvSpPr>
            <a:spLocks noGrp="1"/>
          </p:cNvSpPr>
          <p:nvPr>
            <p:ph type="sldNum" sz="quarter" idx="11"/>
          </p:nvPr>
        </p:nvSpPr>
        <p:spPr/>
        <p:txBody>
          <a:bodyPr/>
          <a:lstStyle/>
          <a:p>
            <a:fld id="{CFF4B978-1D82-7745-80C5-DBABA6B131D3}" type="slidenum">
              <a:rPr lang="en-US" smtClean="0"/>
              <a:pPr/>
              <a:t>‹#›</a:t>
            </a:fld>
            <a:endParaRPr lang="en-US"/>
          </a:p>
        </p:txBody>
      </p:sp>
      <p:pic>
        <p:nvPicPr>
          <p:cNvPr id="5" name="Picture 4" descr="A picture containing yellow, astronomy&#10;&#10;Description automatically generated">
            <a:extLst>
              <a:ext uri="{FF2B5EF4-FFF2-40B4-BE49-F238E27FC236}">
                <a16:creationId xmlns:a16="http://schemas.microsoft.com/office/drawing/2014/main" id="{396931A4-F281-5DBA-6D4C-0C10F9456115}"/>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rot="16200000">
            <a:off x="10547014" y="-750308"/>
            <a:ext cx="1098799" cy="2599415"/>
          </a:xfrm>
          <a:prstGeom prst="rect">
            <a:avLst/>
          </a:prstGeom>
        </p:spPr>
      </p:pic>
      <p:pic>
        <p:nvPicPr>
          <p:cNvPr id="10" name="Picture 9" descr="A picture containing design&#10;&#10;Description automatically generated">
            <a:extLst>
              <a:ext uri="{FF2B5EF4-FFF2-40B4-BE49-F238E27FC236}">
                <a16:creationId xmlns:a16="http://schemas.microsoft.com/office/drawing/2014/main" id="{0888CC06-3009-615E-94F7-A19AAAB410C0}"/>
              </a:ext>
            </a:extLst>
          </p:cNvPr>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10783115" y="0"/>
            <a:ext cx="1408885" cy="2283333"/>
          </a:xfrm>
          <a:prstGeom prst="rect">
            <a:avLst/>
          </a:prstGeom>
        </p:spPr>
      </p:pic>
    </p:spTree>
    <p:extLst>
      <p:ext uri="{BB962C8B-B14F-4D97-AF65-F5344CB8AC3E}">
        <p14:creationId xmlns:p14="http://schemas.microsoft.com/office/powerpoint/2010/main" val="3666755228"/>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letar">
    <p:bg>
      <p:bgPr>
        <a:solidFill>
          <a:srgbClr val="E8E5E3"/>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4B5BB6C-77A2-4299-98DB-F23A8BBC354D}"/>
              </a:ext>
            </a:extLst>
          </p:cNvPr>
          <p:cNvSpPr>
            <a:spLocks noGrp="1"/>
          </p:cNvSpPr>
          <p:nvPr>
            <p:ph type="title" hasCustomPrompt="1"/>
          </p:nvPr>
        </p:nvSpPr>
        <p:spPr/>
        <p:txBody>
          <a:bodyPr/>
          <a:lstStyle>
            <a:lvl1pPr>
              <a:defRPr b="0" i="0">
                <a:latin typeface="Oracle Sans Tab" panose="020B0503020204020204" pitchFamily="34" charset="0"/>
                <a:cs typeface="Oracle Sans Tab" panose="020B0503020204020204" pitchFamily="34" charset="0"/>
              </a:defRPr>
            </a:lvl1pPr>
          </a:lstStyle>
          <a:p>
            <a:r>
              <a:rPr lang="en-US" dirty="0"/>
              <a:t>Title</a:t>
            </a:r>
          </a:p>
        </p:txBody>
      </p:sp>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4pPr>
              <a:defRPr>
                <a:latin typeface="Oracle Sans Tab Light" panose="020B0403020204020204"/>
              </a:defRPr>
            </a:lvl4pPr>
            <a:lvl5pPr>
              <a:defRPr>
                <a:latin typeface="Oracle Sans Tab Light" panose="020B0403020204020204"/>
              </a:defRPr>
            </a:lvl5p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endParaRPr lang="en-US" dirty="0"/>
          </a:p>
        </p:txBody>
      </p:sp>
      <p:sp>
        <p:nvSpPr>
          <p:cNvPr id="17" name="Slide Number">
            <a:extLst>
              <a:ext uri="{FF2B5EF4-FFF2-40B4-BE49-F238E27FC236}">
                <a16:creationId xmlns:a16="http://schemas.microsoft.com/office/drawing/2014/main" id="{5D441708-8B15-4FCB-89B4-E673D271FDD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C80D3E3D-D429-473E-903C-04622CCE81D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dirty="0"/>
              <a:t>Copyright © 2023, Oracle and/or its affiliates  |  Confidential: Internal/Restricted/Highly Restricted</a:t>
            </a:r>
          </a:p>
        </p:txBody>
      </p:sp>
      <p:sp>
        <p:nvSpPr>
          <p:cNvPr id="19" name="Date">
            <a:extLst>
              <a:ext uri="{FF2B5EF4-FFF2-40B4-BE49-F238E27FC236}">
                <a16:creationId xmlns:a16="http://schemas.microsoft.com/office/drawing/2014/main" id="{2702B7E4-DD93-4403-964F-982773FE3422}"/>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r>
              <a:rPr lang="en-IN"/>
              <a:t>[Date]</a:t>
            </a:r>
            <a:endParaRPr lang="en-US" dirty="0"/>
          </a:p>
        </p:txBody>
      </p:sp>
    </p:spTree>
    <p:extLst>
      <p:ext uri="{BB962C8B-B14F-4D97-AF65-F5344CB8AC3E}">
        <p14:creationId xmlns:p14="http://schemas.microsoft.com/office/powerpoint/2010/main" val="35775670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letar2">
    <p:spTree>
      <p:nvGrpSpPr>
        <p:cNvPr id="1" name=""/>
        <p:cNvGrpSpPr/>
        <p:nvPr/>
      </p:nvGrpSpPr>
      <p:grpSpPr>
        <a:xfrm>
          <a:off x="0" y="0"/>
          <a:ext cx="0" cy="0"/>
          <a:chOff x="0" y="0"/>
          <a:chExt cx="0" cy="0"/>
        </a:xfrm>
      </p:grpSpPr>
      <p:pic>
        <p:nvPicPr>
          <p:cNvPr id="5" name="Picture 4" descr="A group of people playing football&#10;&#10;Description automatically generated">
            <a:extLst>
              <a:ext uri="{FF2B5EF4-FFF2-40B4-BE49-F238E27FC236}">
                <a16:creationId xmlns:a16="http://schemas.microsoft.com/office/drawing/2014/main" id="{110738E1-38FB-F572-C79D-E8019CD39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OTag">
            <a:extLst>
              <a:ext uri="{FF2B5EF4-FFF2-40B4-BE49-F238E27FC236}">
                <a16:creationId xmlns:a16="http://schemas.microsoft.com/office/drawing/2014/main" id="{61FD0EA3-CE22-CA41-44D7-F1D8EBD2AC6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221015044"/>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ark - Data Texture 16 Blank">
    <p:bg>
      <p:bgPr>
        <a:solidFill>
          <a:srgbClr val="1E3224"/>
        </a:solidFill>
        <a:effectLst/>
      </p:bgPr>
    </p:bg>
    <p:spTree>
      <p:nvGrpSpPr>
        <p:cNvPr id="1" name=""/>
        <p:cNvGrpSpPr/>
        <p:nvPr/>
      </p:nvGrpSpPr>
      <p:grpSpPr>
        <a:xfrm>
          <a:off x="0" y="0"/>
          <a:ext cx="0" cy="0"/>
          <a:chOff x="0" y="0"/>
          <a:chExt cx="0" cy="0"/>
        </a:xfrm>
      </p:grpSpPr>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Title 3">
            <a:extLst>
              <a:ext uri="{FF2B5EF4-FFF2-40B4-BE49-F238E27FC236}">
                <a16:creationId xmlns:a16="http://schemas.microsoft.com/office/drawing/2014/main" id="{51FB2871-6145-CDA3-F6CA-5ACAA792352C}"/>
              </a:ext>
            </a:extLst>
          </p:cNvPr>
          <p:cNvSpPr>
            <a:spLocks noGrp="1"/>
          </p:cNvSpPr>
          <p:nvPr>
            <p:ph type="title" hasCustomPrompt="1"/>
          </p:nvPr>
        </p:nvSpPr>
        <p:spPr>
          <a:xfrm>
            <a:off x="768875" y="182403"/>
            <a:ext cx="10671048" cy="822960"/>
          </a:xfrm>
        </p:spPr>
        <p:txBody>
          <a:bodyPr/>
          <a:lstStyle>
            <a:lvl1pPr>
              <a:defRPr b="0" i="0">
                <a:solidFill>
                  <a:schemeClr val="tx1"/>
                </a:solidFill>
                <a:latin typeface="Oracle Sans Tab" panose="020B0503020204020204" pitchFamily="34" charset="0"/>
                <a:cs typeface="Oracle Sans Tab" panose="020B0503020204020204" pitchFamily="34" charset="0"/>
              </a:defRPr>
            </a:lvl1pPr>
          </a:lstStyle>
          <a:p>
            <a:r>
              <a:rPr lang="en-US" dirty="0"/>
              <a:t>Title</a:t>
            </a:r>
          </a:p>
        </p:txBody>
      </p:sp>
    </p:spTree>
    <p:extLst>
      <p:ext uri="{BB962C8B-B14F-4D97-AF65-F5344CB8AC3E}">
        <p14:creationId xmlns:p14="http://schemas.microsoft.com/office/powerpoint/2010/main" val="885737524"/>
      </p:ext>
    </p:extLst>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eleta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4" name="Picture 3" descr="A group of people playing football&#10;&#10;Description automatically generated">
            <a:extLst>
              <a:ext uri="{FF2B5EF4-FFF2-40B4-BE49-F238E27FC236}">
                <a16:creationId xmlns:a16="http://schemas.microsoft.com/office/drawing/2014/main" id="{E14B2A4A-F7CF-DC20-E77A-858E2A2F223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38641612"/>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 Title 2 Column">
    <p:bg>
      <p:bgPr>
        <a:solidFill>
          <a:srgbClr val="1E322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p:txBody>
          <a:bodyPr/>
          <a:lstStyle>
            <a:lvl1pPr>
              <a:defRPr b="0" i="0">
                <a:latin typeface="Oracle Sans Tab" panose="020B0503020204020204" pitchFamily="34" charset="0"/>
                <a:cs typeface="Oracle Sans Tab" panose="020B0503020204020204" pitchFamily="34" charset="0"/>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Tree>
    <p:extLst>
      <p:ext uri="{BB962C8B-B14F-4D97-AF65-F5344CB8AC3E}">
        <p14:creationId xmlns:p14="http://schemas.microsoft.com/office/powerpoint/2010/main" val="7440551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image- Title_Pill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A group of people playing football&#10;&#10;Description automatically generated">
            <a:extLst>
              <a:ext uri="{FF2B5EF4-FFF2-40B4-BE49-F238E27FC236}">
                <a16:creationId xmlns:a16="http://schemas.microsoft.com/office/drawing/2014/main" id="{EC213C11-B840-EEC8-328E-9635308D8BA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3891347"/>
            <a:ext cx="9974514" cy="632088"/>
          </a:xfrm>
          <a:noFill/>
        </p:spPr>
        <p:txBody>
          <a:bodyPr vert="horz" wrap="square" lIns="0" tIns="0" rIns="0" bIns="91440" rtlCol="0" anchor="t">
            <a:noAutofit/>
          </a:bodyPr>
          <a:lstStyle>
            <a:lvl1pPr>
              <a:defRPr lang="en-US" sz="4000" b="0" dirty="0">
                <a:solidFill>
                  <a:schemeClr val="bg1"/>
                </a:solidFill>
                <a:latin typeface="+mn-lt"/>
              </a:defRPr>
            </a:lvl1pPr>
          </a:lstStyle>
          <a:p>
            <a:pPr lvl="0">
              <a:lnSpc>
                <a:spcPct val="100000"/>
              </a:lnSpc>
            </a:pPr>
            <a:r>
              <a:rPr lang="en-US" dirty="0"/>
              <a:t>Title</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014159"/>
            <a:ext cx="9974514" cy="413503"/>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bg1"/>
                </a:solidFill>
                <a:latin typeface="Oracle Sans Semi Bold" panose="020B0603020204020204" pitchFamily="34" charset="0"/>
                <a:cs typeface="Oracle Sans Semi Bold" panose="020B06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EVENT NAME</a:t>
            </a:r>
          </a:p>
        </p:txBody>
      </p:sp>
      <p:pic>
        <p:nvPicPr>
          <p:cNvPr id="3" name="OTag">
            <a:extLst>
              <a:ext uri="{FF2B5EF4-FFF2-40B4-BE49-F238E27FC236}">
                <a16:creationId xmlns:a16="http://schemas.microsoft.com/office/drawing/2014/main" id="{F41B3F76-0267-2D12-F2E6-6C1F9B3013F7}"/>
              </a:ext>
              <a:ext uri="{C183D7F6-B498-43B3-948B-1728B52AA6E4}">
                <adec:decorative xmlns:adec="http://schemas.microsoft.com/office/drawing/2017/decorative" val="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6" name="Imagem 5" descr="Interface gráfica do usuário&#10;&#10;Descrição gerada automaticamente com confiança média">
            <a:extLst>
              <a:ext uri="{FF2B5EF4-FFF2-40B4-BE49-F238E27FC236}">
                <a16:creationId xmlns:a16="http://schemas.microsoft.com/office/drawing/2014/main" id="{74ABF287-474A-5CA8-29D0-7A6DA6A11A2D}"/>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5531" t="8000" r="53875" b="77167"/>
          <a:stretch/>
        </p:blipFill>
        <p:spPr>
          <a:xfrm>
            <a:off x="959696" y="965199"/>
            <a:ext cx="3295344" cy="677334"/>
          </a:xfrm>
          <a:prstGeom prst="rect">
            <a:avLst/>
          </a:prstGeom>
        </p:spPr>
      </p:pic>
      <p:sp>
        <p:nvSpPr>
          <p:cNvPr id="8" name="Rectangle 7">
            <a:extLst>
              <a:ext uri="{FF2B5EF4-FFF2-40B4-BE49-F238E27FC236}">
                <a16:creationId xmlns:a16="http://schemas.microsoft.com/office/drawing/2014/main" id="{5EA72543-C1C0-B1C0-43E6-9AF949E739C4}"/>
              </a:ext>
            </a:extLst>
          </p:cNvPr>
          <p:cNvSpPr/>
          <p:nvPr userDrawn="1"/>
        </p:nvSpPr>
        <p:spPr>
          <a:xfrm>
            <a:off x="1018030" y="3623690"/>
            <a:ext cx="410716" cy="71628"/>
          </a:xfrm>
          <a:prstGeom prst="rect">
            <a:avLst/>
          </a:prstGeom>
          <a:solidFill>
            <a:srgbClr val="E2B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3573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only - Title_Pill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tângulo 5">
            <a:extLst>
              <a:ext uri="{FF2B5EF4-FFF2-40B4-BE49-F238E27FC236}">
                <a16:creationId xmlns:a16="http://schemas.microsoft.com/office/drawing/2014/main" id="{75B1F6E7-4138-59C7-4F8D-8DEBDC57590D}"/>
              </a:ext>
            </a:extLst>
          </p:cNvPr>
          <p:cNvSpPr/>
          <p:nvPr userDrawn="1"/>
        </p:nvSpPr>
        <p:spPr>
          <a:xfrm>
            <a:off x="0" y="0"/>
            <a:ext cx="12192000" cy="6858000"/>
          </a:xfrm>
          <a:prstGeom prst="rect">
            <a:avLst/>
          </a:prstGeom>
          <a:solidFill>
            <a:srgbClr val="1E3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Title">
            <a:extLst>
              <a:ext uri="{FF2B5EF4-FFF2-40B4-BE49-F238E27FC236}">
                <a16:creationId xmlns:a16="http://schemas.microsoft.com/office/drawing/2014/main" id="{E3AD90D4-4A2B-D7B2-A353-60E820BFEEB3}"/>
              </a:ext>
            </a:extLst>
          </p:cNvPr>
          <p:cNvSpPr>
            <a:spLocks noGrp="1"/>
          </p:cNvSpPr>
          <p:nvPr>
            <p:ph type="ctrTitle" hasCustomPrompt="1"/>
          </p:nvPr>
        </p:nvSpPr>
        <p:spPr>
          <a:xfrm>
            <a:off x="1018030" y="3890536"/>
            <a:ext cx="9974514" cy="632088"/>
          </a:xfrm>
          <a:noFill/>
        </p:spPr>
        <p:txBody>
          <a:bodyPr vert="horz" wrap="square" lIns="0" tIns="0" rIns="0" bIns="91440" rtlCol="0" anchor="t">
            <a:noAutofit/>
          </a:bodyPr>
          <a:lstStyle>
            <a:lvl1pPr>
              <a:defRPr lang="en-US" sz="4000" b="0" dirty="0">
                <a:solidFill>
                  <a:schemeClr val="tx1"/>
                </a:solidFill>
                <a:latin typeface="+mn-lt"/>
              </a:defRPr>
            </a:lvl1pPr>
          </a:lstStyle>
          <a:p>
            <a:pPr lvl="0">
              <a:lnSpc>
                <a:spcPct val="100000"/>
              </a:lnSpc>
            </a:pPr>
            <a:r>
              <a:rPr lang="en-US" dirty="0"/>
              <a:t>Title</a:t>
            </a:r>
          </a:p>
        </p:txBody>
      </p:sp>
      <p:sp>
        <p:nvSpPr>
          <p:cNvPr id="4" name="Subhead">
            <a:extLst>
              <a:ext uri="{FF2B5EF4-FFF2-40B4-BE49-F238E27FC236}">
                <a16:creationId xmlns:a16="http://schemas.microsoft.com/office/drawing/2014/main" id="{E6AE2051-85C7-16ED-20E5-B534BB4C6150}"/>
              </a:ext>
            </a:extLst>
          </p:cNvPr>
          <p:cNvSpPr>
            <a:spLocks noGrp="1"/>
          </p:cNvSpPr>
          <p:nvPr>
            <p:ph type="body" sz="quarter" idx="33" hasCustomPrompt="1"/>
          </p:nvPr>
        </p:nvSpPr>
        <p:spPr>
          <a:xfrm>
            <a:off x="1018030" y="3013348"/>
            <a:ext cx="9974514" cy="413503"/>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tx1"/>
                </a:solidFill>
                <a:latin typeface="Oracle Sans Semi Bold" panose="020B0603020204020204" pitchFamily="34" charset="0"/>
                <a:cs typeface="Oracle Sans Semi Bold" panose="020B06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EVENT NAME</a:t>
            </a:r>
          </a:p>
        </p:txBody>
      </p:sp>
      <p:pic>
        <p:nvPicPr>
          <p:cNvPr id="2" name="Imagem 1" descr="Interface gráfica do usuário&#10;&#10;Descrição gerada automaticamente com confiança média">
            <a:extLst>
              <a:ext uri="{FF2B5EF4-FFF2-40B4-BE49-F238E27FC236}">
                <a16:creationId xmlns:a16="http://schemas.microsoft.com/office/drawing/2014/main" id="{7D4F8D98-5D44-A88A-D37F-E976A82FE20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531" t="8000" r="53875" b="77167"/>
          <a:stretch/>
        </p:blipFill>
        <p:spPr>
          <a:xfrm>
            <a:off x="959696" y="965199"/>
            <a:ext cx="3295344" cy="677334"/>
          </a:xfrm>
          <a:prstGeom prst="rect">
            <a:avLst/>
          </a:prstGeom>
        </p:spPr>
      </p:pic>
      <p:pic>
        <p:nvPicPr>
          <p:cNvPr id="7" name="OTag">
            <a:extLst>
              <a:ext uri="{FF2B5EF4-FFF2-40B4-BE49-F238E27FC236}">
                <a16:creationId xmlns:a16="http://schemas.microsoft.com/office/drawing/2014/main" id="{D1FAFF72-0CC9-9004-F5FD-4A57C88EF0FC}"/>
              </a:ext>
              <a:ext uri="{C183D7F6-B498-43B3-948B-1728B52AA6E4}">
                <adec:decorative xmlns:adec="http://schemas.microsoft.com/office/drawing/2017/decorative" val="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0" name="Rectangle 9">
            <a:extLst>
              <a:ext uri="{FF2B5EF4-FFF2-40B4-BE49-F238E27FC236}">
                <a16:creationId xmlns:a16="http://schemas.microsoft.com/office/drawing/2014/main" id="{45CBBA01-0392-0989-9226-47BE76C8093B}"/>
              </a:ext>
            </a:extLst>
          </p:cNvPr>
          <p:cNvSpPr/>
          <p:nvPr userDrawn="1"/>
        </p:nvSpPr>
        <p:spPr>
          <a:xfrm>
            <a:off x="1018030" y="3622879"/>
            <a:ext cx="410716" cy="71628"/>
          </a:xfrm>
          <a:prstGeom prst="rect">
            <a:avLst/>
          </a:prstGeom>
          <a:solidFill>
            <a:srgbClr val="E2B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194992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A group of people playing football&#10;&#10;Description automatically generated">
            <a:extLst>
              <a:ext uri="{FF2B5EF4-FFF2-40B4-BE49-F238E27FC236}">
                <a16:creationId xmlns:a16="http://schemas.microsoft.com/office/drawing/2014/main" id="{56E5D69F-4751-40A0-19E0-EA583479331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solidFill>
                  <a:schemeClr val="bg1"/>
                </a:solidFill>
                <a:latin typeface="+mn-lt"/>
              </a:defRPr>
            </a:lvl1pPr>
          </a:lstStyle>
          <a:p>
            <a:pPr lvl="0">
              <a:lnSpc>
                <a:spcPct val="100000"/>
              </a:lnSpc>
            </a:pPr>
            <a:r>
              <a:rPr lang="en-US" dirty="0"/>
              <a:t>Title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solidFill>
                  <a:schemeClr val="bg1"/>
                </a:solidFill>
              </a:defRPr>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solidFill>
                  <a:schemeClr val="bg1"/>
                </a:solidFill>
              </a:defRPr>
            </a:lvl1pPr>
          </a:lstStyle>
          <a:p>
            <a:pPr lvl="0"/>
            <a:r>
              <a:rPr lang="en-US" dirty="0"/>
              <a:t>Presenter’s Title</a:t>
            </a:r>
          </a:p>
          <a:p>
            <a:pPr lvl="0"/>
            <a:r>
              <a:rPr lang="en-US" dirty="0"/>
              <a:t>Organization, Division or Business Unit</a:t>
            </a:r>
          </a:p>
          <a:p>
            <a:pPr lvl="0"/>
            <a:r>
              <a:rPr lang="en-US" dirty="0"/>
              <a:t>Month 00, 2024</a:t>
            </a:r>
          </a:p>
        </p:txBody>
      </p:sp>
      <p:pic>
        <p:nvPicPr>
          <p:cNvPr id="4" name="OTag">
            <a:extLst>
              <a:ext uri="{FF2B5EF4-FFF2-40B4-BE49-F238E27FC236}">
                <a16:creationId xmlns:a16="http://schemas.microsoft.com/office/drawing/2014/main" id="{53E3573F-2C8F-333B-58E3-EA1D9E31FDFA}"/>
              </a:ext>
              <a:ext uri="{C183D7F6-B498-43B3-948B-1728B52AA6E4}">
                <adec:decorative xmlns:adec="http://schemas.microsoft.com/office/drawing/2017/decorative" val="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5" name="Imagem 4" descr="Interface gráfica do usuário&#10;&#10;Descrição gerada automaticamente com confiança média">
            <a:extLst>
              <a:ext uri="{FF2B5EF4-FFF2-40B4-BE49-F238E27FC236}">
                <a16:creationId xmlns:a16="http://schemas.microsoft.com/office/drawing/2014/main" id="{F1F64F4C-E29D-7A2B-FCF3-5CEFA048F828}"/>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5531" t="8000" r="53875" b="77167"/>
          <a:stretch/>
        </p:blipFill>
        <p:spPr>
          <a:xfrm>
            <a:off x="959696" y="965199"/>
            <a:ext cx="3295344" cy="677334"/>
          </a:xfrm>
          <a:prstGeom prst="rect">
            <a:avLst/>
          </a:prstGeom>
        </p:spPr>
      </p:pic>
      <p:sp>
        <p:nvSpPr>
          <p:cNvPr id="3" name="Rectangle 2">
            <a:extLst>
              <a:ext uri="{FF2B5EF4-FFF2-40B4-BE49-F238E27FC236}">
                <a16:creationId xmlns:a16="http://schemas.microsoft.com/office/drawing/2014/main" id="{3BA2AA48-5C4D-ED88-0962-2DC825E6CB56}"/>
              </a:ext>
            </a:extLst>
          </p:cNvPr>
          <p:cNvSpPr/>
          <p:nvPr userDrawn="1"/>
        </p:nvSpPr>
        <p:spPr>
          <a:xfrm>
            <a:off x="1018030" y="4168732"/>
            <a:ext cx="410716" cy="71628"/>
          </a:xfrm>
          <a:prstGeom prst="rect">
            <a:avLst/>
          </a:prstGeom>
          <a:solidFill>
            <a:srgbClr val="E2B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54147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 image - Title_Pill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descr="A group of people playing football&#10;&#10;Description automatically generated">
            <a:extLst>
              <a:ext uri="{FF2B5EF4-FFF2-40B4-BE49-F238E27FC236}">
                <a16:creationId xmlns:a16="http://schemas.microsoft.com/office/drawing/2014/main" id="{F2203760-72EA-4C34-6D62-DA09A692EBD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Picture 10" descr="A black background with white text&#10;&#10;Description automatically generated">
            <a:extLst>
              <a:ext uri="{FF2B5EF4-FFF2-40B4-BE49-F238E27FC236}">
                <a16:creationId xmlns:a16="http://schemas.microsoft.com/office/drawing/2014/main" id="{DDE2290E-FE44-111F-3BB4-3BFEADB2ABD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8029" y="1001242"/>
            <a:ext cx="3147571" cy="573557"/>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3891347"/>
            <a:ext cx="9974514" cy="632088"/>
          </a:xfrm>
          <a:noFill/>
        </p:spPr>
        <p:txBody>
          <a:bodyPr vert="horz" wrap="square" lIns="0" tIns="0" rIns="0" bIns="91440" rtlCol="0" anchor="t">
            <a:noAutofit/>
          </a:bodyPr>
          <a:lstStyle>
            <a:lvl1pPr>
              <a:defRPr lang="en-US" sz="4000" b="0" dirty="0">
                <a:solidFill>
                  <a:schemeClr val="tx1"/>
                </a:solidFill>
                <a:latin typeface="+mn-lt"/>
              </a:defRPr>
            </a:lvl1pPr>
          </a:lstStyle>
          <a:p>
            <a:pPr lvl="0">
              <a:lnSpc>
                <a:spcPct val="100000"/>
              </a:lnSpc>
            </a:pPr>
            <a:r>
              <a:rPr lang="en-US" dirty="0"/>
              <a:t>Title</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014159"/>
            <a:ext cx="9974514" cy="413503"/>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tx1"/>
                </a:solidFill>
                <a:latin typeface="Oracle Sans Semi Bold" panose="020B0603020204020204" pitchFamily="34" charset="0"/>
                <a:cs typeface="Oracle Sans Semi Bold" panose="020B06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EVENT NAME</a:t>
            </a:r>
          </a:p>
        </p:txBody>
      </p:sp>
      <p:pic>
        <p:nvPicPr>
          <p:cNvPr id="3" name="OTag">
            <a:extLst>
              <a:ext uri="{FF2B5EF4-FFF2-40B4-BE49-F238E27FC236}">
                <a16:creationId xmlns:a16="http://schemas.microsoft.com/office/drawing/2014/main" id="{F41B3F76-0267-2D12-F2E6-6C1F9B3013F7}"/>
              </a:ext>
              <a:ext uri="{C183D7F6-B498-43B3-948B-1728B52AA6E4}">
                <adec:decorative xmlns:adec="http://schemas.microsoft.com/office/drawing/2017/decorative" val="0"/>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2" name="Rectangle 11">
            <a:extLst>
              <a:ext uri="{FF2B5EF4-FFF2-40B4-BE49-F238E27FC236}">
                <a16:creationId xmlns:a16="http://schemas.microsoft.com/office/drawing/2014/main" id="{C653E307-43F8-95E4-7CFC-6D4ABCBFBC51}"/>
              </a:ext>
            </a:extLst>
          </p:cNvPr>
          <p:cNvSpPr/>
          <p:nvPr userDrawn="1"/>
        </p:nvSpPr>
        <p:spPr>
          <a:xfrm>
            <a:off x="1018029" y="3623690"/>
            <a:ext cx="410716" cy="71628"/>
          </a:xfrm>
          <a:prstGeom prst="rect">
            <a:avLst/>
          </a:prstGeom>
          <a:solidFill>
            <a:srgbClr val="E2B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89334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slideLayout" Target="../slideLayouts/slideLayout45.xml"/><Relationship Id="rId1" Type="http://schemas.openxmlformats.org/officeDocument/2006/relationships/slideLayout" Target="../slideLayouts/slideLayout44.xml"/><Relationship Id="rId5" Type="http://schemas.openxmlformats.org/officeDocument/2006/relationships/theme" Target="../theme/theme2.xml"/><Relationship Id="rId4"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dirty="0"/>
              <a:t>Copyright © 2023, Oracle and/or its affiliates  |  Confidential: Internal/Restricted/Highly Restricted</a:t>
            </a:r>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r>
              <a:rPr lang="en-IN"/>
              <a:t>[Date]</a:t>
            </a:r>
            <a:endParaRPr lang="en-US" dirty="0"/>
          </a:p>
        </p:txBody>
      </p:sp>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0"/>
              </a:ext>
            </a:extLst>
          </p:cNvPr>
          <p:cNvPicPr>
            <a:picLocks noChangeAspect="1"/>
          </p:cNvPicPr>
          <p:nvPr userDrawn="1"/>
        </p:nvPicPr>
        <p:blipFill>
          <a:blip r:embed="rId45"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632300099"/>
      </p:ext>
    </p:extLst>
  </p:cSld>
  <p:clrMap bg1="lt1" tx1="dk1" bg2="lt2" tx2="dk2" accent1="accent1" accent2="accent2" accent3="accent3" accent4="accent4" accent5="accent5" accent6="accent6" hlink="hlink" folHlink="folHlink"/>
  <p:sldLayoutIdLst>
    <p:sldLayoutId id="2147484231" r:id="rId1"/>
    <p:sldLayoutId id="2147484077" r:id="rId2"/>
    <p:sldLayoutId id="2147483922" r:id="rId3"/>
    <p:sldLayoutId id="2147484078" r:id="rId4"/>
    <p:sldLayoutId id="2147484079" r:id="rId5"/>
    <p:sldLayoutId id="2147484233" r:id="rId6"/>
    <p:sldLayoutId id="2147483959" r:id="rId7"/>
    <p:sldLayoutId id="2147484217" r:id="rId8"/>
    <p:sldLayoutId id="2147483958" r:id="rId9"/>
    <p:sldLayoutId id="2147484246" r:id="rId10"/>
    <p:sldLayoutId id="2147484247" r:id="rId11"/>
    <p:sldLayoutId id="2147484248" r:id="rId12"/>
    <p:sldLayoutId id="2147484152" r:id="rId13"/>
    <p:sldLayoutId id="2147484155" r:id="rId14"/>
    <p:sldLayoutId id="2147484227" r:id="rId15"/>
    <p:sldLayoutId id="2147484249" r:id="rId16"/>
    <p:sldLayoutId id="2147483994" r:id="rId17"/>
    <p:sldLayoutId id="2147484069" r:id="rId18"/>
    <p:sldLayoutId id="2147484250" r:id="rId19"/>
    <p:sldLayoutId id="2147483754" r:id="rId20"/>
    <p:sldLayoutId id="2147484001" r:id="rId21"/>
    <p:sldLayoutId id="2147484219" r:id="rId22"/>
    <p:sldLayoutId id="2147484251" r:id="rId23"/>
    <p:sldLayoutId id="2147484003" r:id="rId24"/>
    <p:sldLayoutId id="2147484252" r:id="rId25"/>
    <p:sldLayoutId id="2147484005" r:id="rId26"/>
    <p:sldLayoutId id="2147484006" r:id="rId27"/>
    <p:sldLayoutId id="2147484221" r:id="rId28"/>
    <p:sldLayoutId id="2147484253" r:id="rId29"/>
    <p:sldLayoutId id="2147484254" r:id="rId30"/>
    <p:sldLayoutId id="2147484255" r:id="rId31"/>
    <p:sldLayoutId id="2147484031" r:id="rId32"/>
    <p:sldLayoutId id="2147484256" r:id="rId33"/>
    <p:sldLayoutId id="2147484044" r:id="rId34"/>
    <p:sldLayoutId id="2147484045" r:id="rId35"/>
    <p:sldLayoutId id="2147484046" r:id="rId36"/>
    <p:sldLayoutId id="2147484047" r:id="rId37"/>
    <p:sldLayoutId id="2147483763" r:id="rId38"/>
    <p:sldLayoutId id="2147484257" r:id="rId39"/>
    <p:sldLayoutId id="2147483944" r:id="rId40"/>
    <p:sldLayoutId id="2147484232" r:id="rId41"/>
    <p:sldLayoutId id="2147484093" r:id="rId42"/>
    <p:sldLayoutId id="2147484258" r:id="rId4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008" userDrawn="1">
          <p15:clr>
            <a:srgbClr val="5ACBF0"/>
          </p15:clr>
        </p15:guide>
        <p15:guide id="4" orient="horz" pos="3852" userDrawn="1">
          <p15:clr>
            <a:srgbClr val="F26B43"/>
          </p15:clr>
        </p15:guide>
        <p15:guide id="5" pos="480" userDrawn="1">
          <p15:clr>
            <a:srgbClr val="F26B43"/>
          </p15:clr>
        </p15:guide>
        <p15:guide id="6" orient="horz" pos="795" userDrawn="1">
          <p15:clr>
            <a:srgbClr val="F26B43"/>
          </p15:clr>
        </p15:guide>
        <p15:guide id="7" orient="horz" pos="590" userDrawn="1">
          <p15:clr>
            <a:srgbClr val="F26B43"/>
          </p15:clr>
        </p15:guide>
        <p15:guide id="8" pos="721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E8E5E3"/>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ABDC5E-5687-1264-4503-7DC9DDCB45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t-BR"/>
          </a:p>
        </p:txBody>
      </p:sp>
      <p:sp>
        <p:nvSpPr>
          <p:cNvPr id="3" name="Text Placeholder 2">
            <a:extLst>
              <a:ext uri="{FF2B5EF4-FFF2-40B4-BE49-F238E27FC236}">
                <a16:creationId xmlns:a16="http://schemas.microsoft.com/office/drawing/2014/main" id="{034A8D5B-3BC9-D99A-C67C-9FC0638A20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981158FC-C9E0-63C4-7CAF-6AC9B48331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85BAF1-87BC-4A48-8DBE-7C10C5947B2C}" type="datetimeFigureOut">
              <a:rPr lang="pt-BR" smtClean="0"/>
              <a:t>28/04/2025</a:t>
            </a:fld>
            <a:endParaRPr lang="pt-BR"/>
          </a:p>
        </p:txBody>
      </p:sp>
      <p:sp>
        <p:nvSpPr>
          <p:cNvPr id="5" name="Footer Placeholder 4">
            <a:extLst>
              <a:ext uri="{FF2B5EF4-FFF2-40B4-BE49-F238E27FC236}">
                <a16:creationId xmlns:a16="http://schemas.microsoft.com/office/drawing/2014/main" id="{3633FE9F-0223-CA36-4110-135C9362F5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a:extLst>
              <a:ext uri="{FF2B5EF4-FFF2-40B4-BE49-F238E27FC236}">
                <a16:creationId xmlns:a16="http://schemas.microsoft.com/office/drawing/2014/main" id="{3E19E594-FE63-0A10-E823-064FAC5870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A05838-C4A4-4997-A7BE-A3E03FE9B411}" type="slidenum">
              <a:rPr lang="pt-BR" smtClean="0"/>
              <a:t>‹#›</a:t>
            </a:fld>
            <a:endParaRPr lang="pt-BR"/>
          </a:p>
        </p:txBody>
      </p:sp>
    </p:spTree>
    <p:extLst>
      <p:ext uri="{BB962C8B-B14F-4D97-AF65-F5344CB8AC3E}">
        <p14:creationId xmlns:p14="http://schemas.microsoft.com/office/powerpoint/2010/main" val="3436588967"/>
      </p:ext>
    </p:extLst>
  </p:cSld>
  <p:clrMap bg1="lt1" tx1="dk1" bg2="lt2" tx2="dk2" accent1="accent1" accent2="accent2" accent3="accent3" accent4="accent4" accent5="accent5" accent6="accent6" hlink="hlink" folHlink="folHlink"/>
  <p:sldLayoutIdLst>
    <p:sldLayoutId id="2147483917" r:id="rId1"/>
    <p:sldLayoutId id="2147484008" r:id="rId2"/>
    <p:sldLayoutId id="2147484035" r:id="rId3"/>
    <p:sldLayoutId id="2147484043"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gif"/><Relationship Id="rId2"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27.tiff"/><Relationship Id="rId5" Type="http://schemas.openxmlformats.org/officeDocument/2006/relationships/image" Target="../media/image26.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tags" Target="../tags/tag39.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tags" Target="../tags/tag42.xml"/><Relationship Id="rId47" Type="http://schemas.openxmlformats.org/officeDocument/2006/relationships/tags" Target="../tags/tag47.xml"/><Relationship Id="rId50" Type="http://schemas.openxmlformats.org/officeDocument/2006/relationships/tags" Target="../tags/tag50.xml"/><Relationship Id="rId55" Type="http://schemas.openxmlformats.org/officeDocument/2006/relationships/tags" Target="../tags/tag55.xml"/><Relationship Id="rId63" Type="http://schemas.openxmlformats.org/officeDocument/2006/relationships/tags" Target="../tags/tag63.xml"/><Relationship Id="rId68" Type="http://schemas.openxmlformats.org/officeDocument/2006/relationships/tags" Target="../tags/tag68.xml"/><Relationship Id="rId76" Type="http://schemas.openxmlformats.org/officeDocument/2006/relationships/tags" Target="../tags/tag76.xml"/><Relationship Id="rId84" Type="http://schemas.openxmlformats.org/officeDocument/2006/relationships/image" Target="../media/image29.png"/><Relationship Id="rId89" Type="http://schemas.openxmlformats.org/officeDocument/2006/relationships/image" Target="../media/image27.tiff"/><Relationship Id="rId7" Type="http://schemas.openxmlformats.org/officeDocument/2006/relationships/tags" Target="../tags/tag7.xml"/><Relationship Id="rId71" Type="http://schemas.openxmlformats.org/officeDocument/2006/relationships/tags" Target="../tags/tag71.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29.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tags" Target="../tags/tag45.xml"/><Relationship Id="rId53" Type="http://schemas.openxmlformats.org/officeDocument/2006/relationships/tags" Target="../tags/tag53.xml"/><Relationship Id="rId58" Type="http://schemas.openxmlformats.org/officeDocument/2006/relationships/tags" Target="../tags/tag58.xml"/><Relationship Id="rId66" Type="http://schemas.openxmlformats.org/officeDocument/2006/relationships/tags" Target="../tags/tag66.xml"/><Relationship Id="rId74" Type="http://schemas.openxmlformats.org/officeDocument/2006/relationships/tags" Target="../tags/tag74.xml"/><Relationship Id="rId79" Type="http://schemas.openxmlformats.org/officeDocument/2006/relationships/tags" Target="../tags/tag79.xml"/><Relationship Id="rId87" Type="http://schemas.openxmlformats.org/officeDocument/2006/relationships/image" Target="../media/image25.png"/><Relationship Id="rId5" Type="http://schemas.openxmlformats.org/officeDocument/2006/relationships/tags" Target="../tags/tag5.xml"/><Relationship Id="rId61" Type="http://schemas.openxmlformats.org/officeDocument/2006/relationships/tags" Target="../tags/tag61.xml"/><Relationship Id="rId82" Type="http://schemas.openxmlformats.org/officeDocument/2006/relationships/tags" Target="../tags/tag82.xml"/><Relationship Id="rId90" Type="http://schemas.openxmlformats.org/officeDocument/2006/relationships/image" Target="../media/image30.png"/><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56" Type="http://schemas.openxmlformats.org/officeDocument/2006/relationships/tags" Target="../tags/tag56.xml"/><Relationship Id="rId64" Type="http://schemas.openxmlformats.org/officeDocument/2006/relationships/tags" Target="../tags/tag64.xml"/><Relationship Id="rId69" Type="http://schemas.openxmlformats.org/officeDocument/2006/relationships/tags" Target="../tags/tag69.xml"/><Relationship Id="rId77" Type="http://schemas.openxmlformats.org/officeDocument/2006/relationships/tags" Target="../tags/tag77.xml"/><Relationship Id="rId8" Type="http://schemas.openxmlformats.org/officeDocument/2006/relationships/tags" Target="../tags/tag8.xml"/><Relationship Id="rId51" Type="http://schemas.openxmlformats.org/officeDocument/2006/relationships/tags" Target="../tags/tag51.xml"/><Relationship Id="rId72" Type="http://schemas.openxmlformats.org/officeDocument/2006/relationships/tags" Target="../tags/tag72.xml"/><Relationship Id="rId80" Type="http://schemas.openxmlformats.org/officeDocument/2006/relationships/tags" Target="../tags/tag80.xml"/><Relationship Id="rId85" Type="http://schemas.openxmlformats.org/officeDocument/2006/relationships/image" Target="../media/image23.png"/><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tags" Target="../tags/tag59.xml"/><Relationship Id="rId67" Type="http://schemas.openxmlformats.org/officeDocument/2006/relationships/tags" Target="../tags/tag67.xml"/><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62" Type="http://schemas.openxmlformats.org/officeDocument/2006/relationships/tags" Target="../tags/tag62.xml"/><Relationship Id="rId70" Type="http://schemas.openxmlformats.org/officeDocument/2006/relationships/tags" Target="../tags/tag70.xml"/><Relationship Id="rId75" Type="http://schemas.openxmlformats.org/officeDocument/2006/relationships/tags" Target="../tags/tag75.xml"/><Relationship Id="rId83" Type="http://schemas.openxmlformats.org/officeDocument/2006/relationships/slideLayout" Target="../slideLayouts/slideLayout2.xml"/><Relationship Id="rId88" Type="http://schemas.openxmlformats.org/officeDocument/2006/relationships/image" Target="../media/image26.png"/><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tags" Target="../tags/tag57.xml"/><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tags" Target="../tags/tag60.xml"/><Relationship Id="rId65" Type="http://schemas.openxmlformats.org/officeDocument/2006/relationships/tags" Target="../tags/tag65.xml"/><Relationship Id="rId73" Type="http://schemas.openxmlformats.org/officeDocument/2006/relationships/tags" Target="../tags/tag73.xml"/><Relationship Id="rId78" Type="http://schemas.openxmlformats.org/officeDocument/2006/relationships/tags" Target="../tags/tag78.xml"/><Relationship Id="rId81" Type="http://schemas.openxmlformats.org/officeDocument/2006/relationships/tags" Target="../tags/tag81.xml"/><Relationship Id="rId86" Type="http://schemas.openxmlformats.org/officeDocument/2006/relationships/image" Target="../media/image24.png"/></Relationships>
</file>

<file path=ppt/slides/_rels/slide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23E384-5159-9F15-C22C-1BD66EC8B6C8}"/>
              </a:ext>
            </a:extLst>
          </p:cNvPr>
          <p:cNvSpPr>
            <a:spLocks noGrp="1"/>
          </p:cNvSpPr>
          <p:nvPr>
            <p:ph type="body" sz="quarter" idx="10"/>
          </p:nvPr>
        </p:nvSpPr>
        <p:spPr/>
        <p:txBody>
          <a:bodyPr/>
          <a:lstStyle/>
          <a:p>
            <a:endParaRPr lang="pt-BR" dirty="0"/>
          </a:p>
        </p:txBody>
      </p:sp>
    </p:spTree>
    <p:extLst>
      <p:ext uri="{BB962C8B-B14F-4D97-AF65-F5344CB8AC3E}">
        <p14:creationId xmlns:p14="http://schemas.microsoft.com/office/powerpoint/2010/main" val="2899975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674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DC4944B-69A0-8D4F-BB9B-15022D92ADF0}"/>
              </a:ext>
            </a:extLst>
          </p:cNvPr>
          <p:cNvSpPr txBox="1">
            <a:spLocks/>
          </p:cNvSpPr>
          <p:nvPr/>
        </p:nvSpPr>
        <p:spPr>
          <a:xfrm>
            <a:off x="983432" y="1412730"/>
            <a:ext cx="8775290" cy="2792055"/>
          </a:xfrm>
          <a:prstGeom prst="rect">
            <a:avLst/>
          </a:prstGeom>
          <a:noFill/>
        </p:spPr>
        <p:txBody>
          <a:bodyPr vert="horz" lIns="0" tIns="0" rIns="0" bIns="0" rtlCol="0" anchor="ctr">
            <a:no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sz="4800" dirty="0">
                <a:solidFill>
                  <a:schemeClr val="bg1"/>
                </a:solidFill>
                <a:latin typeface="Oracle Sans Tab" panose="020B0503020204020204" pitchFamily="34" charset="0"/>
                <a:cs typeface="Oracle Sans Tab" panose="020B0503020204020204" pitchFamily="34" charset="0"/>
              </a:rPr>
              <a:t>Hora de ver tudo isso na prática!</a:t>
            </a:r>
            <a:endParaRPr lang="en-US" sz="4800" dirty="0">
              <a:solidFill>
                <a:schemeClr val="bg1"/>
              </a:solidFill>
              <a:latin typeface="Oracle Sans Tab" panose="020B0503020204020204" pitchFamily="34" charset="0"/>
              <a:cs typeface="Oracle Sans Tab" panose="020B0503020204020204" pitchFamily="34" charset="0"/>
            </a:endParaRPr>
          </a:p>
        </p:txBody>
      </p:sp>
      <p:sp>
        <p:nvSpPr>
          <p:cNvPr id="6" name="TextBox 5">
            <a:extLst>
              <a:ext uri="{FF2B5EF4-FFF2-40B4-BE49-F238E27FC236}">
                <a16:creationId xmlns:a16="http://schemas.microsoft.com/office/drawing/2014/main" id="{BF726EA5-D7B7-9945-A389-A2C689746B4C}"/>
              </a:ext>
            </a:extLst>
          </p:cNvPr>
          <p:cNvSpPr txBox="1"/>
          <p:nvPr/>
        </p:nvSpPr>
        <p:spPr>
          <a:xfrm>
            <a:off x="983432" y="4301909"/>
            <a:ext cx="8442247" cy="523220"/>
          </a:xfrm>
          <a:prstGeom prst="rect">
            <a:avLst/>
          </a:prstGeom>
          <a:noFill/>
        </p:spPr>
        <p:txBody>
          <a:bodyPr wrap="none" lIns="0" rtlCol="0">
            <a:spAutoFit/>
          </a:bodyPr>
          <a:lstStyle/>
          <a:p>
            <a:pPr marL="12700" indent="-12700"/>
            <a:r>
              <a:rPr lang="pt-BR" sz="2800" dirty="0">
                <a:solidFill>
                  <a:schemeClr val="bg1"/>
                </a:solidFill>
                <a:latin typeface="Oracle Sans Light" panose="020B0403020204020204" pitchFamily="34" charset="0"/>
                <a:cs typeface="Oracle Sans Light" panose="020B0403020204020204" pitchFamily="34" charset="0"/>
              </a:rPr>
              <a:t>Uma demonstração rápida do Oracle Digital Assistant</a:t>
            </a:r>
            <a:endParaRPr lang="en-US" sz="2800" dirty="0">
              <a:solidFill>
                <a:schemeClr val="bg1"/>
              </a:solidFill>
              <a:latin typeface="Oracle Sans Light" panose="020B0403020204020204" pitchFamily="34" charset="0"/>
              <a:cs typeface="Oracle Sans Light" panose="020B0403020204020204" pitchFamily="34" charset="0"/>
            </a:endParaRPr>
          </a:p>
        </p:txBody>
      </p:sp>
      <p:sp>
        <p:nvSpPr>
          <p:cNvPr id="2" name="Rectangle 1">
            <a:extLst>
              <a:ext uri="{FF2B5EF4-FFF2-40B4-BE49-F238E27FC236}">
                <a16:creationId xmlns:a16="http://schemas.microsoft.com/office/drawing/2014/main" id="{CEBA8727-1F7B-7DBB-7AE2-1CAC9634EBAF}"/>
              </a:ext>
            </a:extLst>
          </p:cNvPr>
          <p:cNvSpPr/>
          <p:nvPr/>
        </p:nvSpPr>
        <p:spPr>
          <a:xfrm>
            <a:off x="983432" y="3824556"/>
            <a:ext cx="410716" cy="71628"/>
          </a:xfrm>
          <a:prstGeom prst="rect">
            <a:avLst/>
          </a:prstGeom>
          <a:solidFill>
            <a:srgbClr val="E2B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959635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2DC81-E28B-7C56-3DA7-FC42A9880811}"/>
              </a:ext>
            </a:extLst>
          </p:cNvPr>
          <p:cNvSpPr>
            <a:spLocks noGrp="1"/>
          </p:cNvSpPr>
          <p:nvPr>
            <p:ph type="title"/>
          </p:nvPr>
        </p:nvSpPr>
        <p:spPr/>
        <p:txBody>
          <a:bodyPr/>
          <a:lstStyle/>
          <a:p>
            <a:r>
              <a:rPr lang="pt-BR" dirty="0"/>
              <a:t>Speaker</a:t>
            </a:r>
          </a:p>
        </p:txBody>
      </p:sp>
      <p:pic>
        <p:nvPicPr>
          <p:cNvPr id="7" name="Picture Placeholder 6" descr="A person with curly hair and a mustache&#10;&#10;AI-generated content may be incorrect.">
            <a:extLst>
              <a:ext uri="{FF2B5EF4-FFF2-40B4-BE49-F238E27FC236}">
                <a16:creationId xmlns:a16="http://schemas.microsoft.com/office/drawing/2014/main" id="{ADE58959-A24F-05B6-3965-7C81A19E0461}"/>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19313" b="5245"/>
          <a:stretch/>
        </p:blipFill>
        <p:spPr>
          <a:xfrm>
            <a:off x="6730914" y="1599494"/>
            <a:ext cx="3227476" cy="3247119"/>
          </a:xfrm>
        </p:spPr>
      </p:pic>
      <p:sp>
        <p:nvSpPr>
          <p:cNvPr id="4" name="Text Placeholder 3">
            <a:extLst>
              <a:ext uri="{FF2B5EF4-FFF2-40B4-BE49-F238E27FC236}">
                <a16:creationId xmlns:a16="http://schemas.microsoft.com/office/drawing/2014/main" id="{2916DAC6-2AD3-38E8-5282-DC55D892D69B}"/>
              </a:ext>
            </a:extLst>
          </p:cNvPr>
          <p:cNvSpPr>
            <a:spLocks noGrp="1"/>
          </p:cNvSpPr>
          <p:nvPr>
            <p:ph type="body" sz="quarter" idx="12"/>
          </p:nvPr>
        </p:nvSpPr>
        <p:spPr/>
        <p:txBody>
          <a:bodyPr/>
          <a:lstStyle/>
          <a:p>
            <a:r>
              <a:rPr lang="pt-BR" dirty="0"/>
              <a:t>Gustavo Sant’ana</a:t>
            </a:r>
          </a:p>
        </p:txBody>
      </p:sp>
      <p:sp>
        <p:nvSpPr>
          <p:cNvPr id="5" name="Text Placeholder 4">
            <a:extLst>
              <a:ext uri="{FF2B5EF4-FFF2-40B4-BE49-F238E27FC236}">
                <a16:creationId xmlns:a16="http://schemas.microsoft.com/office/drawing/2014/main" id="{30D4AFFC-90F2-ED89-2C49-3F31A41E8508}"/>
              </a:ext>
            </a:extLst>
          </p:cNvPr>
          <p:cNvSpPr>
            <a:spLocks noGrp="1"/>
          </p:cNvSpPr>
          <p:nvPr>
            <p:ph type="body" sz="quarter" idx="13"/>
          </p:nvPr>
        </p:nvSpPr>
        <p:spPr/>
        <p:txBody>
          <a:bodyPr/>
          <a:lstStyle/>
          <a:p>
            <a:r>
              <a:rPr lang="pt-BR" dirty="0"/>
              <a:t>Artificial Intelligence Engineer</a:t>
            </a:r>
          </a:p>
        </p:txBody>
      </p:sp>
    </p:spTree>
    <p:extLst>
      <p:ext uri="{BB962C8B-B14F-4D97-AF65-F5344CB8AC3E}">
        <p14:creationId xmlns:p14="http://schemas.microsoft.com/office/powerpoint/2010/main" val="352267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31099-A0AA-FEBF-DB0E-71CC79DBB614}"/>
              </a:ext>
            </a:extLst>
          </p:cNvPr>
          <p:cNvSpPr>
            <a:spLocks noGrp="1"/>
          </p:cNvSpPr>
          <p:nvPr>
            <p:ph type="ctrTitle"/>
          </p:nvPr>
        </p:nvSpPr>
        <p:spPr/>
        <p:txBody>
          <a:bodyPr>
            <a:normAutofit fontScale="90000"/>
          </a:bodyPr>
          <a:lstStyle/>
          <a:p>
            <a:r>
              <a:rPr lang="pt-BR" dirty="0"/>
              <a:t>Oracle Digital Assistant  </a:t>
            </a:r>
            <a:br>
              <a:rPr lang="pt-BR" dirty="0"/>
            </a:br>
            <a:r>
              <a:rPr lang="pt-BR" dirty="0"/>
              <a:t> </a:t>
            </a:r>
            <a:r>
              <a:rPr lang="pt-BR" sz="2400" dirty="0">
                <a:solidFill>
                  <a:schemeClr val="bg1">
                    <a:lumMod val="50000"/>
                  </a:schemeClr>
                </a:solidFill>
              </a:rPr>
              <a:t>Conversas inteligentes na prática</a:t>
            </a:r>
          </a:p>
        </p:txBody>
      </p:sp>
      <p:sp>
        <p:nvSpPr>
          <p:cNvPr id="3" name="Text Placeholder 2">
            <a:extLst>
              <a:ext uri="{FF2B5EF4-FFF2-40B4-BE49-F238E27FC236}">
                <a16:creationId xmlns:a16="http://schemas.microsoft.com/office/drawing/2014/main" id="{61BCB744-BD9A-CA1A-7DF8-AE8A6E28B519}"/>
              </a:ext>
            </a:extLst>
          </p:cNvPr>
          <p:cNvSpPr>
            <a:spLocks noGrp="1"/>
          </p:cNvSpPr>
          <p:nvPr>
            <p:ph type="body" sz="quarter" idx="33"/>
          </p:nvPr>
        </p:nvSpPr>
        <p:spPr/>
        <p:txBody>
          <a:bodyPr/>
          <a:lstStyle/>
          <a:p>
            <a:r>
              <a:rPr lang="pt-BR" dirty="0"/>
              <a:t>Oracle AI Workshop</a:t>
            </a:r>
          </a:p>
        </p:txBody>
      </p:sp>
    </p:spTree>
    <p:extLst>
      <p:ext uri="{BB962C8B-B14F-4D97-AF65-F5344CB8AC3E}">
        <p14:creationId xmlns:p14="http://schemas.microsoft.com/office/powerpoint/2010/main" val="3203322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EE9BF-7C23-33BC-2840-5E42026D6ABB}"/>
              </a:ext>
            </a:extLst>
          </p:cNvPr>
          <p:cNvSpPr>
            <a:spLocks noGrp="1"/>
          </p:cNvSpPr>
          <p:nvPr>
            <p:ph type="title"/>
          </p:nvPr>
        </p:nvSpPr>
        <p:spPr>
          <a:xfrm>
            <a:off x="768875" y="165470"/>
            <a:ext cx="10671048" cy="822960"/>
          </a:xfrm>
        </p:spPr>
        <p:txBody>
          <a:bodyPr/>
          <a:lstStyle/>
          <a:p>
            <a:r>
              <a:rPr lang="en-US" dirty="0"/>
              <a:t>OCI Digital Assistant</a:t>
            </a:r>
            <a:endParaRPr lang="pt-BR" dirty="0"/>
          </a:p>
        </p:txBody>
      </p:sp>
      <p:sp>
        <p:nvSpPr>
          <p:cNvPr id="3" name="Content Placeholder 2">
            <a:extLst>
              <a:ext uri="{FF2B5EF4-FFF2-40B4-BE49-F238E27FC236}">
                <a16:creationId xmlns:a16="http://schemas.microsoft.com/office/drawing/2014/main" id="{3FE353F8-47EC-FD10-2223-B7001809AAD4}"/>
              </a:ext>
            </a:extLst>
          </p:cNvPr>
          <p:cNvSpPr>
            <a:spLocks noGrp="1"/>
          </p:cNvSpPr>
          <p:nvPr>
            <p:ph sz="quarter" idx="14"/>
          </p:nvPr>
        </p:nvSpPr>
        <p:spPr/>
        <p:txBody>
          <a:bodyPr/>
          <a:lstStyle/>
          <a:p>
            <a:pPr marL="285750" indent="-285750" defTabSz="914081">
              <a:buClr>
                <a:srgbClr val="FACD62"/>
              </a:buClr>
              <a:buFont typeface="Arial" panose="020B0604020202020204" pitchFamily="34" charset="0"/>
              <a:buChar char="•"/>
              <a:defRPr/>
            </a:pPr>
            <a:r>
              <a:rPr lang="pt-BR" sz="2000" dirty="0">
                <a:cs typeface="Oracle Sans Tab" panose="020B0503020204020204" pitchFamily="34" charset="0"/>
              </a:rPr>
              <a:t>Plataforma para construção de assistentes digitais inteligentes (chatbots)</a:t>
            </a:r>
          </a:p>
          <a:p>
            <a:pPr marL="285750" indent="-285750" defTabSz="914081">
              <a:buClr>
                <a:srgbClr val="FACD62"/>
              </a:buClr>
              <a:buFont typeface="Arial" panose="020B0604020202020204" pitchFamily="34" charset="0"/>
              <a:buChar char="•"/>
              <a:defRPr/>
            </a:pPr>
            <a:endParaRPr lang="pt-BR" sz="2000" dirty="0">
              <a:cs typeface="Oracle Sans Tab" panose="020B0503020204020204" pitchFamily="34" charset="0"/>
            </a:endParaRPr>
          </a:p>
          <a:p>
            <a:pPr marL="285750" indent="-285750" defTabSz="914081">
              <a:buClr>
                <a:srgbClr val="FACD62"/>
              </a:buClr>
              <a:buFont typeface="Arial" panose="020B0604020202020204" pitchFamily="34" charset="0"/>
              <a:buChar char="•"/>
              <a:defRPr/>
            </a:pPr>
            <a:r>
              <a:rPr lang="pt-BR" sz="2000" dirty="0">
                <a:cs typeface="Oracle Sans Tab" panose="020B0503020204020204" pitchFamily="34" charset="0"/>
              </a:rPr>
              <a:t>Identificação de intenções e extração de entidades no fluxo conversacional</a:t>
            </a:r>
          </a:p>
          <a:p>
            <a:pPr marL="285750" indent="-285750" defTabSz="914081">
              <a:buClr>
                <a:srgbClr val="FACD62"/>
              </a:buClr>
              <a:buFont typeface="Arial" panose="020B0604020202020204" pitchFamily="34" charset="0"/>
              <a:buChar char="•"/>
              <a:defRPr/>
            </a:pPr>
            <a:endParaRPr lang="pt-BR" sz="2000" dirty="0">
              <a:cs typeface="Oracle Sans Tab" panose="020B0503020204020204" pitchFamily="34" charset="0"/>
            </a:endParaRPr>
          </a:p>
          <a:p>
            <a:pPr marL="285750" indent="-285750" defTabSz="914081">
              <a:buClr>
                <a:srgbClr val="FACD62"/>
              </a:buClr>
              <a:buFont typeface="Arial" panose="020B0604020202020204" pitchFamily="34" charset="0"/>
              <a:buChar char="•"/>
              <a:defRPr/>
            </a:pPr>
            <a:r>
              <a:rPr lang="pt-BR" sz="2000" dirty="0">
                <a:cs typeface="Oracle Sans Tab" panose="020B0503020204020204" pitchFamily="34" charset="0"/>
              </a:rPr>
              <a:t>Reconhecimento de fala integrado</a:t>
            </a:r>
          </a:p>
          <a:p>
            <a:pPr marL="285750" indent="-285750" defTabSz="914081">
              <a:buClr>
                <a:srgbClr val="FACD62"/>
              </a:buClr>
              <a:buFont typeface="Arial" panose="020B0604020202020204" pitchFamily="34" charset="0"/>
              <a:buChar char="•"/>
              <a:defRPr/>
            </a:pPr>
            <a:endParaRPr lang="pt-BR" sz="2000" dirty="0">
              <a:cs typeface="Oracle Sans Tab" panose="020B0503020204020204" pitchFamily="34" charset="0"/>
            </a:endParaRPr>
          </a:p>
          <a:p>
            <a:pPr marL="285750" indent="-285750" defTabSz="914081">
              <a:buClr>
                <a:srgbClr val="FACD62"/>
              </a:buClr>
              <a:buFont typeface="Arial" panose="020B0604020202020204" pitchFamily="34" charset="0"/>
              <a:buChar char="•"/>
              <a:defRPr/>
            </a:pPr>
            <a:r>
              <a:rPr lang="pt-BR" sz="2000" dirty="0">
                <a:cs typeface="Oracle Sans Tab" panose="020B0503020204020204" pitchFamily="34" charset="0"/>
              </a:rPr>
              <a:t>Conexões com soluções de GenAI, APIs, bancos de dados e backends externos</a:t>
            </a:r>
          </a:p>
          <a:p>
            <a:pPr marL="285750" indent="-285750" defTabSz="914081">
              <a:buClr>
                <a:srgbClr val="FACD62"/>
              </a:buClr>
              <a:buFont typeface="Arial" panose="020B0604020202020204" pitchFamily="34" charset="0"/>
              <a:buChar char="•"/>
              <a:defRPr/>
            </a:pPr>
            <a:endParaRPr lang="pt-BR" sz="2000" dirty="0">
              <a:cs typeface="Oracle Sans Tab" panose="020B0503020204020204" pitchFamily="34" charset="0"/>
            </a:endParaRPr>
          </a:p>
          <a:p>
            <a:pPr marL="285750" indent="-285750" defTabSz="914081">
              <a:buClr>
                <a:srgbClr val="FACD62"/>
              </a:buClr>
              <a:buFont typeface="Arial" panose="020B0604020202020204" pitchFamily="34" charset="0"/>
              <a:buChar char="•"/>
              <a:defRPr/>
            </a:pPr>
            <a:r>
              <a:rPr lang="pt-BR" sz="2000" dirty="0">
                <a:cs typeface="Oracle Sans Tab" panose="020B0503020204020204" pitchFamily="34" charset="0"/>
              </a:rPr>
              <a:t>Insights de nível empresarial sobre uso e adoção</a:t>
            </a:r>
          </a:p>
          <a:p>
            <a:pPr defTabSz="914081">
              <a:buClr>
                <a:srgbClr val="FACD62"/>
              </a:buClr>
              <a:defRPr/>
            </a:pPr>
            <a:endParaRPr lang="pt-BR" sz="1800" dirty="0">
              <a:cs typeface="Oracle Sans Tab" panose="020B0503020204020204" pitchFamily="34" charset="0"/>
            </a:endParaRPr>
          </a:p>
        </p:txBody>
      </p:sp>
      <p:pic>
        <p:nvPicPr>
          <p:cNvPr id="5" name="Picture 4">
            <a:extLst>
              <a:ext uri="{FF2B5EF4-FFF2-40B4-BE49-F238E27FC236}">
                <a16:creationId xmlns:a16="http://schemas.microsoft.com/office/drawing/2014/main" id="{09791870-602F-A99E-0985-C87F68B3490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18066" y="2090193"/>
            <a:ext cx="472567" cy="590708"/>
          </a:xfrm>
          <a:prstGeom prst="rect">
            <a:avLst/>
          </a:prstGeom>
        </p:spPr>
      </p:pic>
      <p:pic>
        <p:nvPicPr>
          <p:cNvPr id="6" name="Picture 5">
            <a:extLst>
              <a:ext uri="{FF2B5EF4-FFF2-40B4-BE49-F238E27FC236}">
                <a16:creationId xmlns:a16="http://schemas.microsoft.com/office/drawing/2014/main" id="{F4B40588-CD63-2474-0A2C-78A99BF99E9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05005" y="3537732"/>
            <a:ext cx="499539" cy="499539"/>
          </a:xfrm>
          <a:prstGeom prst="rect">
            <a:avLst/>
          </a:prstGeom>
        </p:spPr>
      </p:pic>
      <p:pic>
        <p:nvPicPr>
          <p:cNvPr id="7" name="Picture 6">
            <a:extLst>
              <a:ext uri="{FF2B5EF4-FFF2-40B4-BE49-F238E27FC236}">
                <a16:creationId xmlns:a16="http://schemas.microsoft.com/office/drawing/2014/main" id="{655D59AC-F6FE-35DD-04FA-62A843E5605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66279" y="5162040"/>
            <a:ext cx="585285" cy="585285"/>
          </a:xfrm>
          <a:prstGeom prst="rect">
            <a:avLst/>
          </a:prstGeom>
        </p:spPr>
      </p:pic>
      <p:pic>
        <p:nvPicPr>
          <p:cNvPr id="8" name="Picture 7">
            <a:extLst>
              <a:ext uri="{FF2B5EF4-FFF2-40B4-BE49-F238E27FC236}">
                <a16:creationId xmlns:a16="http://schemas.microsoft.com/office/drawing/2014/main" id="{CDA3EDD8-CEB2-C4A1-B54B-24D2DD117CD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957134" y="4302440"/>
            <a:ext cx="594431" cy="594431"/>
          </a:xfrm>
          <a:prstGeom prst="rect">
            <a:avLst/>
          </a:prstGeom>
        </p:spPr>
      </p:pic>
      <p:pic>
        <p:nvPicPr>
          <p:cNvPr id="9" name="Picture 8">
            <a:extLst>
              <a:ext uri="{FF2B5EF4-FFF2-40B4-BE49-F238E27FC236}">
                <a16:creationId xmlns:a16="http://schemas.microsoft.com/office/drawing/2014/main" id="{637304E5-ECD9-3DEA-B3C5-7BA63B76F57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005005" y="2778896"/>
            <a:ext cx="498691" cy="498691"/>
          </a:xfrm>
          <a:prstGeom prst="rect">
            <a:avLst/>
          </a:prstGeom>
        </p:spPr>
      </p:pic>
      <p:pic>
        <p:nvPicPr>
          <p:cNvPr id="13" name="Picture 12">
            <a:extLst>
              <a:ext uri="{FF2B5EF4-FFF2-40B4-BE49-F238E27FC236}">
                <a16:creationId xmlns:a16="http://schemas.microsoft.com/office/drawing/2014/main" id="{0D13335D-D2D4-758E-082F-157501ECB7A7}"/>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687515" y="1275551"/>
            <a:ext cx="3030546" cy="5023899"/>
          </a:xfrm>
          <a:prstGeom prst="rect">
            <a:avLst/>
          </a:prstGeom>
        </p:spPr>
      </p:pic>
    </p:spTree>
    <p:extLst>
      <p:ext uri="{BB962C8B-B14F-4D97-AF65-F5344CB8AC3E}">
        <p14:creationId xmlns:p14="http://schemas.microsoft.com/office/powerpoint/2010/main" val="466328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3C46D-42D1-C3AB-217B-CC0A69F80F4C}"/>
              </a:ext>
            </a:extLst>
          </p:cNvPr>
          <p:cNvSpPr>
            <a:spLocks noGrp="1"/>
          </p:cNvSpPr>
          <p:nvPr>
            <p:ph type="title"/>
          </p:nvPr>
        </p:nvSpPr>
        <p:spPr/>
        <p:txBody>
          <a:bodyPr/>
          <a:lstStyle/>
          <a:p>
            <a:r>
              <a:rPr kumimoji="0" lang="pt-BR" sz="2400" b="1" i="0" u="none" strike="noStrike" kern="1200" cap="none" spc="0" normalizeH="0" baseline="0" noProof="0" dirty="0">
                <a:ln>
                  <a:noFill/>
                </a:ln>
                <a:solidFill>
                  <a:srgbClr val="312D2A"/>
                </a:solidFill>
                <a:effectLst/>
                <a:uLnTx/>
                <a:uFillTx/>
                <a:latin typeface="Calibri (corpo)"/>
                <a:ea typeface="+mn-ea"/>
                <a:cs typeface="+mj-cs"/>
              </a:rPr>
              <a:t>Oracle Digital Assistant</a:t>
            </a:r>
            <a:endParaRPr lang="pt-BR" dirty="0"/>
          </a:p>
        </p:txBody>
      </p:sp>
      <p:sp>
        <p:nvSpPr>
          <p:cNvPr id="3" name="Text Placeholder 2">
            <a:extLst>
              <a:ext uri="{FF2B5EF4-FFF2-40B4-BE49-F238E27FC236}">
                <a16:creationId xmlns:a16="http://schemas.microsoft.com/office/drawing/2014/main" id="{EBB1D9F3-87C5-7F74-22A8-FB8DDF48DA71}"/>
              </a:ext>
            </a:extLst>
          </p:cNvPr>
          <p:cNvSpPr>
            <a:spLocks noGrp="1"/>
          </p:cNvSpPr>
          <p:nvPr>
            <p:ph type="body" sz="quarter" idx="11"/>
          </p:nvPr>
        </p:nvSpPr>
        <p:spPr/>
        <p:txBody>
          <a:bodyPr/>
          <a:lstStyle/>
          <a:p>
            <a:r>
              <a:rPr kumimoji="0" lang="pt-BR" sz="2000" b="0" i="0" u="none" strike="noStrike" kern="1200" cap="none" spc="0" normalizeH="0" baseline="0" noProof="0" dirty="0">
                <a:ln>
                  <a:noFill/>
                </a:ln>
                <a:solidFill>
                  <a:srgbClr val="AE562C"/>
                </a:solidFill>
                <a:effectLst/>
                <a:uLnTx/>
                <a:uFillTx/>
                <a:latin typeface="Oracle Sans Tab"/>
                <a:ea typeface="+mn-ea"/>
                <a:cs typeface="Oracle Sans Tab" panose="020B0503020204020204" pitchFamily="34" charset="0"/>
              </a:rPr>
              <a:t>Um único assistente digital para o seu negócio</a:t>
            </a:r>
          </a:p>
          <a:p>
            <a:endParaRPr lang="pt-BR" dirty="0"/>
          </a:p>
        </p:txBody>
      </p:sp>
      <p:sp>
        <p:nvSpPr>
          <p:cNvPr id="5" name="TextBox 7">
            <a:extLst>
              <a:ext uri="{FF2B5EF4-FFF2-40B4-BE49-F238E27FC236}">
                <a16:creationId xmlns:a16="http://schemas.microsoft.com/office/drawing/2014/main" id="{DA9C52F9-0778-7DF2-70B2-D9A8EDD0564F}"/>
              </a:ext>
            </a:extLst>
          </p:cNvPr>
          <p:cNvSpPr txBox="1"/>
          <p:nvPr>
            <p:custDataLst>
              <p:tags r:id="rId1"/>
            </p:custDataLst>
          </p:nvPr>
        </p:nvSpPr>
        <p:spPr>
          <a:xfrm>
            <a:off x="4127706" y="1689619"/>
            <a:ext cx="3742663" cy="365663"/>
          </a:xfrm>
          <a:prstGeom prst="rect">
            <a:avLst/>
          </a:prstGeom>
          <a:solidFill>
            <a:srgbClr val="AE562C">
              <a:lumMod val="60000"/>
              <a:lumOff val="40000"/>
            </a:srgbClr>
          </a:solidFill>
        </p:spPr>
        <p:txBody>
          <a:bodyPr wrap="none" lIns="143963" tIns="0" rIns="143963" bIns="0" rtlCol="0" anchor="ctr">
            <a:noAutofit/>
          </a:bodyPr>
          <a:lstStyle/>
          <a:p>
            <a:pPr marL="0" marR="0" lvl="0" indent="0" algn="ctr" defTabSz="685251" rtl="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dirty="0" err="1">
                <a:ln>
                  <a:noFill/>
                </a:ln>
                <a:solidFill>
                  <a:srgbClr val="FCFBFA"/>
                </a:solidFill>
                <a:effectLst/>
                <a:uLnTx/>
                <a:uFillTx/>
                <a:latin typeface="Calibri" panose="020F0502020204030204"/>
                <a:ea typeface="+mn-ea"/>
                <a:cs typeface="Oracle Sans" panose="020B0503020204020204" pitchFamily="34" charset="0"/>
              </a:rPr>
              <a:t>Habilidades</a:t>
            </a:r>
            <a:r>
              <a:rPr kumimoji="0" lang="en-US" sz="1600" b="1" i="0" u="none" strike="noStrike" kern="0" cap="none" spc="0" normalizeH="0" baseline="0" noProof="0" dirty="0">
                <a:ln>
                  <a:noFill/>
                </a:ln>
                <a:solidFill>
                  <a:srgbClr val="FCFBFA"/>
                </a:solidFill>
                <a:effectLst/>
                <a:uLnTx/>
                <a:uFillTx/>
                <a:latin typeface="Calibri" panose="020F0502020204030204"/>
                <a:ea typeface="+mn-ea"/>
                <a:cs typeface="Oracle Sans" panose="020B0503020204020204" pitchFamily="34" charset="0"/>
              </a:rPr>
              <a:t> de </a:t>
            </a:r>
            <a:r>
              <a:rPr kumimoji="0" lang="en-US" sz="1600" b="1" i="0" u="none" strike="noStrike" kern="0" cap="none" spc="0" normalizeH="0" baseline="0" noProof="0" dirty="0" err="1">
                <a:ln>
                  <a:noFill/>
                </a:ln>
                <a:solidFill>
                  <a:srgbClr val="FCFBFA"/>
                </a:solidFill>
                <a:effectLst/>
                <a:uLnTx/>
                <a:uFillTx/>
                <a:latin typeface="Calibri" panose="020F0502020204030204"/>
                <a:ea typeface="+mn-ea"/>
                <a:cs typeface="Oracle Sans" panose="020B0503020204020204" pitchFamily="34" charset="0"/>
              </a:rPr>
              <a:t>assistente</a:t>
            </a:r>
            <a:r>
              <a:rPr kumimoji="0" lang="en-US" sz="1600" b="1" i="0" u="none" strike="noStrike" kern="0" cap="none" spc="0" normalizeH="0" baseline="0" noProof="0" dirty="0">
                <a:ln>
                  <a:noFill/>
                </a:ln>
                <a:solidFill>
                  <a:srgbClr val="FCFBFA"/>
                </a:solidFill>
                <a:effectLst/>
                <a:uLnTx/>
                <a:uFillTx/>
                <a:latin typeface="Calibri" panose="020F0502020204030204"/>
                <a:ea typeface="+mn-ea"/>
                <a:cs typeface="Oracle Sans" panose="020B0503020204020204" pitchFamily="34" charset="0"/>
              </a:rPr>
              <a:t> digital</a:t>
            </a:r>
          </a:p>
        </p:txBody>
      </p:sp>
      <p:sp>
        <p:nvSpPr>
          <p:cNvPr id="6" name="TextBox 9">
            <a:extLst>
              <a:ext uri="{FF2B5EF4-FFF2-40B4-BE49-F238E27FC236}">
                <a16:creationId xmlns:a16="http://schemas.microsoft.com/office/drawing/2014/main" id="{DF3A696C-705B-3BC5-7726-80E6318853C4}"/>
              </a:ext>
            </a:extLst>
          </p:cNvPr>
          <p:cNvSpPr txBox="1"/>
          <p:nvPr>
            <p:custDataLst>
              <p:tags r:id="rId2"/>
            </p:custDataLst>
          </p:nvPr>
        </p:nvSpPr>
        <p:spPr>
          <a:xfrm>
            <a:off x="830167" y="1689619"/>
            <a:ext cx="3297538" cy="365663"/>
          </a:xfrm>
          <a:prstGeom prst="rect">
            <a:avLst/>
          </a:prstGeom>
          <a:solidFill>
            <a:srgbClr val="FACD62"/>
          </a:solidFill>
        </p:spPr>
        <p:txBody>
          <a:bodyPr wrap="none" lIns="143963" tIns="0" rIns="143963" bIns="0" rtlCol="0" anchor="ctr">
            <a:noAutofit/>
          </a:bodyPr>
          <a:lstStyle/>
          <a:p>
            <a:pPr marL="0" marR="0" lvl="0" indent="0" algn="ctr" defTabSz="685251" rtl="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CFBFA"/>
                </a:solidFill>
                <a:effectLst/>
                <a:uLnTx/>
                <a:uFillTx/>
                <a:latin typeface="Calibri" panose="020F0502020204030204"/>
                <a:ea typeface="+mn-ea"/>
                <a:cs typeface="Oracle Sans" panose="020B0503020204020204" pitchFamily="34" charset="0"/>
              </a:rPr>
              <a:t>Para </a:t>
            </a:r>
            <a:r>
              <a:rPr kumimoji="0" lang="en-US" sz="1600" b="1" i="0" u="none" strike="noStrike" kern="0" cap="none" spc="0" normalizeH="0" baseline="0" noProof="0" dirty="0" err="1">
                <a:ln>
                  <a:noFill/>
                </a:ln>
                <a:solidFill>
                  <a:srgbClr val="FCFBFA"/>
                </a:solidFill>
                <a:effectLst/>
                <a:uLnTx/>
                <a:uFillTx/>
                <a:latin typeface="Calibri" panose="020F0502020204030204"/>
                <a:ea typeface="+mn-ea"/>
                <a:cs typeface="Oracle Sans" panose="020B0503020204020204" pitchFamily="34" charset="0"/>
              </a:rPr>
              <a:t>todas</a:t>
            </a:r>
            <a:r>
              <a:rPr kumimoji="0" lang="en-US" sz="1600" b="1" i="0" u="none" strike="noStrike" kern="0" cap="none" spc="0" normalizeH="0" baseline="0" noProof="0" dirty="0">
                <a:ln>
                  <a:noFill/>
                </a:ln>
                <a:solidFill>
                  <a:srgbClr val="FCFBFA"/>
                </a:solidFill>
                <a:effectLst/>
                <a:uLnTx/>
                <a:uFillTx/>
                <a:latin typeface="Calibri" panose="020F0502020204030204"/>
                <a:ea typeface="+mn-ea"/>
                <a:cs typeface="Oracle Sans" panose="020B0503020204020204" pitchFamily="34" charset="0"/>
              </a:rPr>
              <a:t> as </a:t>
            </a:r>
            <a:r>
              <a:rPr kumimoji="0" lang="en-US" sz="1600" b="1" i="0" u="none" strike="noStrike" kern="0" cap="none" spc="0" normalizeH="0" baseline="0" noProof="0" dirty="0" err="1">
                <a:ln>
                  <a:noFill/>
                </a:ln>
                <a:solidFill>
                  <a:srgbClr val="FCFBFA"/>
                </a:solidFill>
                <a:effectLst/>
                <a:uLnTx/>
                <a:uFillTx/>
                <a:latin typeface="Calibri" panose="020F0502020204030204"/>
                <a:ea typeface="+mn-ea"/>
                <a:cs typeface="Oracle Sans" panose="020B0503020204020204" pitchFamily="34" charset="0"/>
              </a:rPr>
              <a:t>aplicações</a:t>
            </a:r>
            <a:endParaRPr kumimoji="0" lang="en-US" sz="1600" b="1" i="0" u="none" strike="noStrike" kern="0" cap="none" spc="0" normalizeH="0" baseline="0" noProof="0" dirty="0">
              <a:ln>
                <a:noFill/>
              </a:ln>
              <a:solidFill>
                <a:srgbClr val="FCFBFA"/>
              </a:solidFill>
              <a:effectLst/>
              <a:uLnTx/>
              <a:uFillTx/>
              <a:latin typeface="Calibri" panose="020F0502020204030204"/>
              <a:ea typeface="+mn-ea"/>
              <a:cs typeface="Oracle Sans" panose="020B0503020204020204" pitchFamily="34" charset="0"/>
            </a:endParaRPr>
          </a:p>
        </p:txBody>
      </p:sp>
      <p:sp>
        <p:nvSpPr>
          <p:cNvPr id="7" name="TextBox 10">
            <a:extLst>
              <a:ext uri="{FF2B5EF4-FFF2-40B4-BE49-F238E27FC236}">
                <a16:creationId xmlns:a16="http://schemas.microsoft.com/office/drawing/2014/main" id="{37201D5D-65B3-1A34-5545-008769D99E09}"/>
              </a:ext>
            </a:extLst>
          </p:cNvPr>
          <p:cNvSpPr txBox="1"/>
          <p:nvPr>
            <p:custDataLst>
              <p:tags r:id="rId3"/>
            </p:custDataLst>
          </p:nvPr>
        </p:nvSpPr>
        <p:spPr>
          <a:xfrm>
            <a:off x="7870368" y="1689619"/>
            <a:ext cx="3454088" cy="365663"/>
          </a:xfrm>
          <a:prstGeom prst="rect">
            <a:avLst/>
          </a:prstGeom>
          <a:solidFill>
            <a:srgbClr val="C74634"/>
          </a:solidFill>
        </p:spPr>
        <p:txBody>
          <a:bodyPr wrap="none" lIns="143963" tIns="0" rIns="143963" bIns="0" rtlCol="0" anchor="ctr">
            <a:noAutofit/>
          </a:bodyPr>
          <a:lstStyle/>
          <a:p>
            <a:pPr marL="0" marR="0" lvl="0" indent="0" algn="ctr" defTabSz="685251" rtl="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dirty="0" err="1">
                <a:ln>
                  <a:noFill/>
                </a:ln>
                <a:solidFill>
                  <a:srgbClr val="FCFBFA"/>
                </a:solidFill>
                <a:effectLst/>
                <a:uLnTx/>
                <a:uFillTx/>
                <a:latin typeface="Calibri" panose="020F0502020204030204"/>
                <a:ea typeface="+mn-ea"/>
                <a:cs typeface="Oracle Sans" panose="020B0503020204020204" pitchFamily="34" charset="0"/>
              </a:rPr>
              <a:t>Canais</a:t>
            </a:r>
            <a:r>
              <a:rPr kumimoji="0" lang="en-US" sz="1600" b="1" i="0" u="none" strike="noStrike" kern="0" cap="none" spc="0" normalizeH="0" baseline="0" noProof="0" dirty="0">
                <a:ln>
                  <a:noFill/>
                </a:ln>
                <a:solidFill>
                  <a:srgbClr val="FCFBFA"/>
                </a:solidFill>
                <a:effectLst/>
                <a:uLnTx/>
                <a:uFillTx/>
                <a:latin typeface="Calibri" panose="020F0502020204030204"/>
                <a:ea typeface="+mn-ea"/>
                <a:cs typeface="Oracle Sans" panose="020B0503020204020204" pitchFamily="34" charset="0"/>
              </a:rPr>
              <a:t> de </a:t>
            </a:r>
            <a:r>
              <a:rPr kumimoji="0" lang="en-US" sz="1600" b="1" i="0" u="none" strike="noStrike" kern="0" cap="none" spc="0" normalizeH="0" baseline="0" noProof="0" dirty="0" err="1">
                <a:ln>
                  <a:noFill/>
                </a:ln>
                <a:solidFill>
                  <a:srgbClr val="FCFBFA"/>
                </a:solidFill>
                <a:effectLst/>
                <a:uLnTx/>
                <a:uFillTx/>
                <a:latin typeface="Calibri" panose="020F0502020204030204"/>
                <a:ea typeface="+mn-ea"/>
                <a:cs typeface="Oracle Sans" panose="020B0503020204020204" pitchFamily="34" charset="0"/>
              </a:rPr>
              <a:t>conversação</a:t>
            </a:r>
            <a:endParaRPr kumimoji="0" lang="en-US" sz="1600" b="1" i="0" u="none" strike="noStrike" kern="0" cap="none" spc="0" normalizeH="0" baseline="0" noProof="0" dirty="0">
              <a:ln>
                <a:noFill/>
              </a:ln>
              <a:solidFill>
                <a:srgbClr val="FCFBFA"/>
              </a:solidFill>
              <a:effectLst/>
              <a:uLnTx/>
              <a:uFillTx/>
              <a:latin typeface="Calibri" panose="020F0502020204030204"/>
              <a:ea typeface="+mn-ea"/>
              <a:cs typeface="Oracle Sans" panose="020B0503020204020204" pitchFamily="34" charset="0"/>
            </a:endParaRPr>
          </a:p>
        </p:txBody>
      </p:sp>
      <p:grpSp>
        <p:nvGrpSpPr>
          <p:cNvPr id="8" name="Group 12">
            <a:extLst>
              <a:ext uri="{FF2B5EF4-FFF2-40B4-BE49-F238E27FC236}">
                <a16:creationId xmlns:a16="http://schemas.microsoft.com/office/drawing/2014/main" id="{7769248F-36E5-CC02-2EE5-E0F89C95E874}"/>
              </a:ext>
            </a:extLst>
          </p:cNvPr>
          <p:cNvGrpSpPr/>
          <p:nvPr>
            <p:custDataLst>
              <p:tags r:id="rId4"/>
            </p:custDataLst>
          </p:nvPr>
        </p:nvGrpSpPr>
        <p:grpSpPr>
          <a:xfrm>
            <a:off x="4070924" y="4320900"/>
            <a:ext cx="2238068" cy="1501512"/>
            <a:chOff x="5114605" y="4214533"/>
            <a:chExt cx="2238651" cy="1501903"/>
          </a:xfrm>
        </p:grpSpPr>
        <p:sp>
          <p:nvSpPr>
            <p:cNvPr id="9" name="Hexagon 30">
              <a:extLst>
                <a:ext uri="{FF2B5EF4-FFF2-40B4-BE49-F238E27FC236}">
                  <a16:creationId xmlns:a16="http://schemas.microsoft.com/office/drawing/2014/main" id="{E07F1ACD-2DE5-F6CD-1CA1-89D13E99BB19}"/>
                </a:ext>
              </a:extLst>
            </p:cNvPr>
            <p:cNvSpPr/>
            <p:nvPr>
              <p:custDataLst>
                <p:tags r:id="rId81"/>
              </p:custDataLst>
            </p:nvPr>
          </p:nvSpPr>
          <p:spPr bwMode="gray">
            <a:xfrm>
              <a:off x="5114605" y="4755225"/>
              <a:ext cx="1250462" cy="961211"/>
            </a:xfrm>
            <a:prstGeom prst="hexagon">
              <a:avLst/>
            </a:prstGeom>
            <a:solidFill>
              <a:srgbClr val="F0CC71"/>
            </a:solidFill>
            <a:ln w="15875" cap="flat" cmpd="sng" algn="ctr">
              <a:noFill/>
              <a:prstDash val="solid"/>
              <a:miter lim="800000"/>
            </a:ln>
            <a:effectLst/>
          </p:spPr>
          <p:txBody>
            <a:bodyPr rot="0" spcFirstLastPara="0" vertOverflow="overflow" horzOverflow="overflow" vert="horz" wrap="square" lIns="68526" tIns="34263" rIns="68526" bIns="34263" numCol="1" spcCol="0" rtlCol="0" fromWordArt="0" anchor="ctr" anchorCtr="0" forceAA="0" compatLnSpc="1">
              <a:prstTxWarp prst="textNoShape">
                <a:avLst/>
              </a:prstTxWarp>
              <a:noAutofit/>
            </a:bodyPr>
            <a:lstStyle/>
            <a:p>
              <a:pPr marL="0" marR="0" lvl="0" indent="0" algn="ctr" defTabSz="685251"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err="1">
                  <a:ln>
                    <a:noFill/>
                  </a:ln>
                  <a:solidFill>
                    <a:srgbClr val="312D2A"/>
                  </a:solidFill>
                  <a:effectLst/>
                  <a:uLnTx/>
                  <a:uFillTx/>
                  <a:latin typeface="Calibri" panose="020F0502020204030204"/>
                  <a:ea typeface="+mn-ea"/>
                  <a:cs typeface="Calibri" panose="020F0502020204030204" pitchFamily="34" charset="0"/>
                </a:rPr>
                <a:t>Objetivos</a:t>
              </a:r>
              <a:r>
                <a:rPr kumimoji="0" lang="en-US" sz="1100" b="0" i="0" u="none" strike="noStrike" kern="0" cap="none" spc="0" normalizeH="0" baseline="0" noProof="0" dirty="0">
                  <a:ln>
                    <a:noFill/>
                  </a:ln>
                  <a:solidFill>
                    <a:srgbClr val="312D2A"/>
                  </a:solidFill>
                  <a:effectLst/>
                  <a:uLnTx/>
                  <a:uFillTx/>
                  <a:latin typeface="Calibri" panose="020F0502020204030204"/>
                  <a:ea typeface="+mn-ea"/>
                  <a:cs typeface="Calibri" panose="020F0502020204030204" pitchFamily="34" charset="0"/>
                </a:rPr>
                <a:t> dos </a:t>
              </a:r>
              <a:r>
                <a:rPr kumimoji="0" lang="en-US" sz="1000" b="0" i="0" u="none" strike="noStrike" kern="0" cap="none" spc="0" normalizeH="0" baseline="0" noProof="0" dirty="0" err="1">
                  <a:ln>
                    <a:noFill/>
                  </a:ln>
                  <a:solidFill>
                    <a:srgbClr val="312D2A"/>
                  </a:solidFill>
                  <a:effectLst/>
                  <a:uLnTx/>
                  <a:uFillTx/>
                  <a:latin typeface="Calibri" panose="020F0502020204030204"/>
                  <a:ea typeface="+mn-ea"/>
                  <a:cs typeface="Calibri" panose="020F0502020204030204" pitchFamily="34" charset="0"/>
                </a:rPr>
                <a:t>colaboradores</a:t>
              </a:r>
              <a:endParaRPr kumimoji="0" lang="en-US" sz="1000" b="0" i="0" u="none" strike="noStrike" kern="0" cap="none" spc="0" normalizeH="0" baseline="0" noProof="0" dirty="0">
                <a:ln>
                  <a:noFill/>
                </a:ln>
                <a:solidFill>
                  <a:srgbClr val="312D2A"/>
                </a:solidFill>
                <a:effectLst/>
                <a:uLnTx/>
                <a:uFillTx/>
                <a:latin typeface="Calibri" panose="020F0502020204030204"/>
                <a:ea typeface="+mn-ea"/>
                <a:cs typeface="Calibri" panose="020F0502020204030204" pitchFamily="34" charset="0"/>
              </a:endParaRPr>
            </a:p>
          </p:txBody>
        </p:sp>
        <p:sp>
          <p:nvSpPr>
            <p:cNvPr id="10" name="Hexagon 31">
              <a:extLst>
                <a:ext uri="{FF2B5EF4-FFF2-40B4-BE49-F238E27FC236}">
                  <a16:creationId xmlns:a16="http://schemas.microsoft.com/office/drawing/2014/main" id="{100823CB-FBA9-C6C5-7F87-BFC8ECDB3D64}"/>
                </a:ext>
              </a:extLst>
            </p:cNvPr>
            <p:cNvSpPr/>
            <p:nvPr>
              <p:custDataLst>
                <p:tags r:id="rId82"/>
              </p:custDataLst>
            </p:nvPr>
          </p:nvSpPr>
          <p:spPr bwMode="gray">
            <a:xfrm>
              <a:off x="6224069" y="4214533"/>
              <a:ext cx="1129187" cy="961211"/>
            </a:xfrm>
            <a:prstGeom prst="hexagon">
              <a:avLst/>
            </a:prstGeom>
            <a:solidFill>
              <a:srgbClr val="F0CC71"/>
            </a:solidFill>
            <a:ln w="15875" cap="flat" cmpd="sng" algn="ctr">
              <a:noFill/>
              <a:prstDash val="solid"/>
              <a:miter lim="800000"/>
            </a:ln>
            <a:effectLst/>
          </p:spPr>
          <p:txBody>
            <a:bodyPr rot="0" spcFirstLastPara="0" vertOverflow="overflow" horzOverflow="overflow" vert="horz" wrap="square" lIns="68526" tIns="34263" rIns="68526" bIns="34263" numCol="1" spcCol="0" rtlCol="0" fromWordArt="0" anchor="ctr" anchorCtr="0" forceAA="0" compatLnSpc="1">
              <a:prstTxWarp prst="textNoShape">
                <a:avLst/>
              </a:prstTxWarp>
              <a:noAutofit/>
            </a:bodyPr>
            <a:lstStyle/>
            <a:p>
              <a:pPr marL="0" marR="0" lvl="0" indent="0" algn="ctr" defTabSz="685251" rtl="0" eaLnBrk="1" fontAlgn="auto"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err="1">
                  <a:ln>
                    <a:noFill/>
                  </a:ln>
                  <a:solidFill>
                    <a:srgbClr val="312D2A"/>
                  </a:solidFill>
                  <a:effectLst/>
                  <a:uLnTx/>
                  <a:uFillTx/>
                  <a:latin typeface="Calibri" panose="020F0502020204030204"/>
                  <a:ea typeface="+mn-ea"/>
                  <a:cs typeface="Calibri" panose="020F0502020204030204" pitchFamily="34" charset="0"/>
                </a:rPr>
                <a:t>Gerenciamento</a:t>
              </a:r>
              <a:r>
                <a:rPr kumimoji="0" lang="en-US" sz="1000" b="0" i="0" u="none" strike="noStrike" kern="0" cap="none" spc="0" normalizeH="0" baseline="0" noProof="0" dirty="0">
                  <a:ln>
                    <a:noFill/>
                  </a:ln>
                  <a:solidFill>
                    <a:srgbClr val="312D2A"/>
                  </a:solidFill>
                  <a:effectLst/>
                  <a:uLnTx/>
                  <a:uFillTx/>
                  <a:latin typeface="Calibri" panose="020F0502020204030204"/>
                  <a:ea typeface="+mn-ea"/>
                  <a:cs typeface="Calibri" panose="020F0502020204030204" pitchFamily="34" charset="0"/>
                </a:rPr>
                <a:t> de </a:t>
              </a:r>
              <a:r>
                <a:rPr kumimoji="0" lang="en-US" sz="1000" b="0" i="0" u="none" strike="noStrike" kern="0" cap="none" spc="0" normalizeH="0" baseline="0" noProof="0" dirty="0" err="1">
                  <a:ln>
                    <a:noFill/>
                  </a:ln>
                  <a:solidFill>
                    <a:srgbClr val="312D2A"/>
                  </a:solidFill>
                  <a:effectLst/>
                  <a:uLnTx/>
                  <a:uFillTx/>
                  <a:latin typeface="Calibri" panose="020F0502020204030204"/>
                  <a:ea typeface="+mn-ea"/>
                  <a:cs typeface="Calibri" panose="020F0502020204030204" pitchFamily="34" charset="0"/>
                </a:rPr>
                <a:t>ausências</a:t>
              </a:r>
              <a:endParaRPr kumimoji="0" lang="en-US" sz="1000" b="0" i="0" u="none" strike="noStrike" kern="0" cap="none" spc="0" normalizeH="0" baseline="0" noProof="0" dirty="0">
                <a:ln>
                  <a:noFill/>
                </a:ln>
                <a:solidFill>
                  <a:srgbClr val="312D2A"/>
                </a:solidFill>
                <a:effectLst/>
                <a:uLnTx/>
                <a:uFillTx/>
                <a:latin typeface="Calibri" panose="020F0502020204030204"/>
                <a:ea typeface="+mn-ea"/>
                <a:cs typeface="Calibri" panose="020F0502020204030204" pitchFamily="34" charset="0"/>
              </a:endParaRPr>
            </a:p>
          </p:txBody>
        </p:sp>
      </p:grpSp>
      <p:sp>
        <p:nvSpPr>
          <p:cNvPr id="11" name="Hexagon 13">
            <a:extLst>
              <a:ext uri="{FF2B5EF4-FFF2-40B4-BE49-F238E27FC236}">
                <a16:creationId xmlns:a16="http://schemas.microsoft.com/office/drawing/2014/main" id="{DB76FFDC-E621-45FA-B050-DFDEB668949A}"/>
              </a:ext>
            </a:extLst>
          </p:cNvPr>
          <p:cNvSpPr/>
          <p:nvPr>
            <p:custDataLst>
              <p:tags r:id="rId5"/>
            </p:custDataLst>
          </p:nvPr>
        </p:nvSpPr>
        <p:spPr bwMode="gray">
          <a:xfrm>
            <a:off x="5180096" y="5363629"/>
            <a:ext cx="1181790" cy="960961"/>
          </a:xfrm>
          <a:prstGeom prst="hexagon">
            <a:avLst/>
          </a:prstGeom>
          <a:solidFill>
            <a:srgbClr val="2B6242"/>
          </a:solidFill>
          <a:ln w="15875" cap="flat" cmpd="sng" algn="ctr">
            <a:noFill/>
            <a:prstDash val="solid"/>
            <a:miter lim="800000"/>
          </a:ln>
          <a:effectLst/>
        </p:spPr>
        <p:txBody>
          <a:bodyPr rot="0" spcFirstLastPara="0" vertOverflow="overflow" horzOverflow="overflow" vert="horz" wrap="square" lIns="68526" tIns="34263" rIns="68526" bIns="34263" numCol="1" spcCol="0" rtlCol="0" fromWordArt="0" anchor="ctr" anchorCtr="0" forceAA="0" compatLnSpc="1">
            <a:prstTxWarp prst="textNoShape">
              <a:avLst/>
            </a:prstTxWarp>
            <a:noAutofit/>
          </a:bodyPr>
          <a:lstStyle/>
          <a:p>
            <a:pPr marL="0" marR="0" lvl="0" indent="0" algn="ctr" defTabSz="685251"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err="1">
                <a:ln>
                  <a:noFill/>
                </a:ln>
                <a:solidFill>
                  <a:srgbClr val="FFFFFF"/>
                </a:solidFill>
                <a:effectLst/>
                <a:uLnTx/>
                <a:uFillTx/>
                <a:latin typeface="Calibri" panose="020F0502020204030204"/>
                <a:ea typeface="+mn-ea"/>
                <a:cs typeface="Calibri" panose="020F0502020204030204" pitchFamily="34" charset="0"/>
              </a:rPr>
              <a:t>Serviços</a:t>
            </a:r>
            <a:r>
              <a:rPr kumimoji="0" lang="en-US" sz="1100" b="0"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 de </a:t>
            </a:r>
            <a:r>
              <a:rPr kumimoji="0" lang="en-US" sz="1100" b="0" i="0" u="none" strike="noStrike" kern="0" cap="none" spc="0" normalizeH="0" baseline="0" noProof="0" dirty="0" err="1">
                <a:ln>
                  <a:noFill/>
                </a:ln>
                <a:solidFill>
                  <a:srgbClr val="FFFFFF"/>
                </a:solidFill>
                <a:effectLst/>
                <a:uLnTx/>
                <a:uFillTx/>
                <a:latin typeface="Calibri" panose="020F0502020204030204"/>
                <a:ea typeface="+mn-ea"/>
                <a:cs typeface="Calibri" panose="020F0502020204030204" pitchFamily="34" charset="0"/>
              </a:rPr>
              <a:t>localização</a:t>
            </a:r>
            <a:endParaRPr kumimoji="0" lang="en-US" sz="1100" b="0"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endParaRPr>
          </a:p>
        </p:txBody>
      </p:sp>
      <p:sp>
        <p:nvSpPr>
          <p:cNvPr id="12" name="Hexagon 14">
            <a:extLst>
              <a:ext uri="{FF2B5EF4-FFF2-40B4-BE49-F238E27FC236}">
                <a16:creationId xmlns:a16="http://schemas.microsoft.com/office/drawing/2014/main" id="{8E95B98B-6A9B-6DC9-E6CC-0713E5859A29}"/>
              </a:ext>
            </a:extLst>
          </p:cNvPr>
          <p:cNvSpPr/>
          <p:nvPr>
            <p:custDataLst>
              <p:tags r:id="rId6"/>
            </p:custDataLst>
          </p:nvPr>
        </p:nvSpPr>
        <p:spPr bwMode="gray">
          <a:xfrm>
            <a:off x="6211566" y="4820883"/>
            <a:ext cx="1128893" cy="960961"/>
          </a:xfrm>
          <a:prstGeom prst="hexagon">
            <a:avLst/>
          </a:prstGeom>
          <a:solidFill>
            <a:srgbClr val="AE562C"/>
          </a:solidFill>
          <a:ln w="15875" cap="flat" cmpd="sng" algn="ctr">
            <a:noFill/>
            <a:prstDash val="solid"/>
            <a:miter lim="800000"/>
          </a:ln>
          <a:effectLst/>
        </p:spPr>
        <p:txBody>
          <a:bodyPr rot="0" spcFirstLastPara="0" vertOverflow="overflow" horzOverflow="overflow" vert="horz" wrap="square" lIns="68526" tIns="34263" rIns="68526" bIns="34263" numCol="1" spcCol="0" rtlCol="0" fromWordArt="0" anchor="ctr" anchorCtr="0" forceAA="0" compatLnSpc="1">
            <a:prstTxWarp prst="textNoShape">
              <a:avLst/>
            </a:prstTxWarp>
            <a:noAutofit/>
          </a:bodyPr>
          <a:lstStyle/>
          <a:p>
            <a:pPr marL="0" marR="0" lvl="0" indent="0" algn="ctr" defTabSz="685251"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err="1">
                <a:ln>
                  <a:noFill/>
                </a:ln>
                <a:solidFill>
                  <a:srgbClr val="FFFFFF"/>
                </a:solidFill>
                <a:effectLst/>
                <a:uLnTx/>
                <a:uFillTx/>
                <a:latin typeface="Calibri" panose="020F0502020204030204"/>
                <a:ea typeface="+mn-ea"/>
                <a:cs typeface="Calibri" panose="020F0502020204030204" pitchFamily="34" charset="0"/>
              </a:rPr>
              <a:t>Vendas</a:t>
            </a:r>
            <a:endParaRPr kumimoji="0" lang="en-US" sz="1100" b="0"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endParaRPr>
          </a:p>
        </p:txBody>
      </p:sp>
      <p:grpSp>
        <p:nvGrpSpPr>
          <p:cNvPr id="13" name="Group 15">
            <a:extLst>
              <a:ext uri="{FF2B5EF4-FFF2-40B4-BE49-F238E27FC236}">
                <a16:creationId xmlns:a16="http://schemas.microsoft.com/office/drawing/2014/main" id="{6BFDF5D3-5B1F-5235-EB75-F1FDE4FA0BFB}"/>
              </a:ext>
            </a:extLst>
          </p:cNvPr>
          <p:cNvGrpSpPr/>
          <p:nvPr>
            <p:custDataLst>
              <p:tags r:id="rId7"/>
            </p:custDataLst>
          </p:nvPr>
        </p:nvGrpSpPr>
        <p:grpSpPr>
          <a:xfrm>
            <a:off x="4169293" y="3281369"/>
            <a:ext cx="3144905" cy="1501504"/>
            <a:chOff x="5212999" y="3174731"/>
            <a:chExt cx="3145724" cy="1501895"/>
          </a:xfrm>
        </p:grpSpPr>
        <p:sp>
          <p:nvSpPr>
            <p:cNvPr id="14" name="Hexagon 25">
              <a:extLst>
                <a:ext uri="{FF2B5EF4-FFF2-40B4-BE49-F238E27FC236}">
                  <a16:creationId xmlns:a16="http://schemas.microsoft.com/office/drawing/2014/main" id="{F6C4E893-A149-09E2-4DE5-E9C226E74740}"/>
                </a:ext>
              </a:extLst>
            </p:cNvPr>
            <p:cNvSpPr/>
            <p:nvPr>
              <p:custDataLst>
                <p:tags r:id="rId76"/>
              </p:custDataLst>
            </p:nvPr>
          </p:nvSpPr>
          <p:spPr bwMode="gray">
            <a:xfrm>
              <a:off x="5212999" y="3715415"/>
              <a:ext cx="1129187" cy="961211"/>
            </a:xfrm>
            <a:prstGeom prst="hexagon">
              <a:avLst/>
            </a:prstGeom>
            <a:solidFill>
              <a:srgbClr val="C74634"/>
            </a:solidFill>
            <a:ln w="15875" cap="flat" cmpd="sng" algn="ctr">
              <a:noFill/>
              <a:prstDash val="solid"/>
              <a:miter lim="800000"/>
            </a:ln>
            <a:effectLst/>
          </p:spPr>
          <p:txBody>
            <a:bodyPr rot="0" spcFirstLastPara="0" vertOverflow="overflow" horzOverflow="overflow" vert="horz" wrap="square" lIns="68526" tIns="34263" rIns="68526" bIns="34263" numCol="1" spcCol="0" rtlCol="0" fromWordArt="0" anchor="ctr" anchorCtr="0" forceAA="0" compatLnSpc="1">
              <a:prstTxWarp prst="textNoShape">
                <a:avLst/>
              </a:prstTxWarp>
              <a:noAutofit/>
            </a:bodyPr>
            <a:lstStyle/>
            <a:p>
              <a:pPr marL="0" marR="0" lvl="0" indent="0" algn="ctr" defTabSz="685251"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err="1">
                  <a:ln>
                    <a:noFill/>
                  </a:ln>
                  <a:solidFill>
                    <a:srgbClr val="FFFFFF"/>
                  </a:solidFill>
                  <a:effectLst/>
                  <a:uLnTx/>
                  <a:uFillTx/>
                  <a:latin typeface="Calibri" panose="020F0502020204030204"/>
                  <a:ea typeface="+mn-ea"/>
                  <a:cs typeface="Calibri" panose="020F0502020204030204" pitchFamily="34" charset="0"/>
                </a:rPr>
                <a:t>Aprovação</a:t>
              </a:r>
              <a:r>
                <a:rPr kumimoji="0" lang="en-US" sz="1100" b="0"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 de </a:t>
              </a:r>
              <a:r>
                <a:rPr kumimoji="0" lang="en-US" sz="1100" b="0" i="0" u="none" strike="noStrike" kern="0" cap="none" spc="0" normalizeH="0" baseline="0" noProof="0" dirty="0" err="1">
                  <a:ln>
                    <a:noFill/>
                  </a:ln>
                  <a:solidFill>
                    <a:srgbClr val="FFFFFF"/>
                  </a:solidFill>
                  <a:effectLst/>
                  <a:uLnTx/>
                  <a:uFillTx/>
                  <a:latin typeface="Calibri" panose="020F0502020204030204"/>
                  <a:ea typeface="+mn-ea"/>
                  <a:cs typeface="Calibri" panose="020F0502020204030204" pitchFamily="34" charset="0"/>
                </a:rPr>
                <a:t>despesas</a:t>
              </a:r>
              <a:endParaRPr kumimoji="0" lang="en-US" sz="1100" b="0"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endParaRPr>
            </a:p>
          </p:txBody>
        </p:sp>
        <p:sp>
          <p:nvSpPr>
            <p:cNvPr id="15" name="Hexagon 26">
              <a:extLst>
                <a:ext uri="{FF2B5EF4-FFF2-40B4-BE49-F238E27FC236}">
                  <a16:creationId xmlns:a16="http://schemas.microsoft.com/office/drawing/2014/main" id="{FE3B4DD7-16C4-C79F-D306-E335D2135EF8}"/>
                </a:ext>
              </a:extLst>
            </p:cNvPr>
            <p:cNvSpPr/>
            <p:nvPr>
              <p:custDataLst>
                <p:tags r:id="rId77"/>
              </p:custDataLst>
            </p:nvPr>
          </p:nvSpPr>
          <p:spPr bwMode="gray">
            <a:xfrm>
              <a:off x="7229536" y="3663018"/>
              <a:ext cx="1129187" cy="961211"/>
            </a:xfrm>
            <a:prstGeom prst="hexagon">
              <a:avLst/>
            </a:prstGeom>
            <a:solidFill>
              <a:srgbClr val="C74634"/>
            </a:solidFill>
            <a:ln w="15875" cap="flat" cmpd="sng" algn="ctr">
              <a:noFill/>
              <a:prstDash val="solid"/>
              <a:miter lim="800000"/>
            </a:ln>
            <a:effectLst/>
          </p:spPr>
          <p:txBody>
            <a:bodyPr rot="0" spcFirstLastPara="0" vertOverflow="overflow" horzOverflow="overflow" vert="horz" wrap="square" lIns="68526" tIns="34263" rIns="68526" bIns="34263" numCol="1" spcCol="0" rtlCol="0" fromWordArt="0" anchor="ctr" anchorCtr="0" forceAA="0" compatLnSpc="1">
              <a:prstTxWarp prst="textNoShape">
                <a:avLst/>
              </a:prstTxWarp>
              <a:noAutofit/>
            </a:bodyPr>
            <a:lstStyle/>
            <a:p>
              <a:pPr marL="0" marR="0" lvl="0" indent="0" algn="ctr" defTabSz="685251"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err="1">
                  <a:ln>
                    <a:noFill/>
                  </a:ln>
                  <a:solidFill>
                    <a:srgbClr val="FFFFFF"/>
                  </a:solidFill>
                  <a:effectLst/>
                  <a:uLnTx/>
                  <a:uFillTx/>
                  <a:latin typeface="Calibri" panose="020F0502020204030204"/>
                  <a:ea typeface="+mn-ea"/>
                  <a:cs typeface="Calibri" panose="020F0502020204030204" pitchFamily="34" charset="0"/>
                </a:rPr>
                <a:t>Envio</a:t>
              </a:r>
              <a:r>
                <a:rPr kumimoji="0" lang="en-US" sz="1100" b="0"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 de </a:t>
              </a:r>
              <a:r>
                <a:rPr kumimoji="0" lang="en-US" sz="1100" b="0" i="0" u="none" strike="noStrike" kern="0" cap="none" spc="0" normalizeH="0" baseline="0" noProof="0" dirty="0" err="1">
                  <a:ln>
                    <a:noFill/>
                  </a:ln>
                  <a:solidFill>
                    <a:srgbClr val="FFFFFF"/>
                  </a:solidFill>
                  <a:effectLst/>
                  <a:uLnTx/>
                  <a:uFillTx/>
                  <a:latin typeface="Calibri" panose="020F0502020204030204"/>
                  <a:ea typeface="+mn-ea"/>
                  <a:cs typeface="Calibri" panose="020F0502020204030204" pitchFamily="34" charset="0"/>
                </a:rPr>
                <a:t>despesas</a:t>
              </a:r>
              <a:endParaRPr kumimoji="0" lang="en-US" sz="1100" b="0"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endParaRPr>
            </a:p>
          </p:txBody>
        </p:sp>
        <p:grpSp>
          <p:nvGrpSpPr>
            <p:cNvPr id="16" name="Group 27">
              <a:extLst>
                <a:ext uri="{FF2B5EF4-FFF2-40B4-BE49-F238E27FC236}">
                  <a16:creationId xmlns:a16="http://schemas.microsoft.com/office/drawing/2014/main" id="{0E47D41A-B19E-751A-A59F-1ADC7899A9D2}"/>
                </a:ext>
              </a:extLst>
            </p:cNvPr>
            <p:cNvGrpSpPr/>
            <p:nvPr>
              <p:custDataLst>
                <p:tags r:id="rId78"/>
              </p:custDataLst>
            </p:nvPr>
          </p:nvGrpSpPr>
          <p:grpSpPr>
            <a:xfrm>
              <a:off x="6224069" y="3174731"/>
              <a:ext cx="1129187" cy="1016568"/>
              <a:chOff x="6224069" y="3174731"/>
              <a:chExt cx="1129187" cy="1016568"/>
            </a:xfrm>
          </p:grpSpPr>
          <p:sp>
            <p:nvSpPr>
              <p:cNvPr id="17" name="Hexagon 28">
                <a:extLst>
                  <a:ext uri="{FF2B5EF4-FFF2-40B4-BE49-F238E27FC236}">
                    <a16:creationId xmlns:a16="http://schemas.microsoft.com/office/drawing/2014/main" id="{F57E47DD-32BE-07F7-9AAD-1BE24837D2EA}"/>
                  </a:ext>
                </a:extLst>
              </p:cNvPr>
              <p:cNvSpPr/>
              <p:nvPr>
                <p:custDataLst>
                  <p:tags r:id="rId79"/>
                </p:custDataLst>
              </p:nvPr>
            </p:nvSpPr>
            <p:spPr bwMode="gray">
              <a:xfrm>
                <a:off x="6224069" y="3174731"/>
                <a:ext cx="1129187" cy="961213"/>
              </a:xfrm>
              <a:prstGeom prst="hexagon">
                <a:avLst/>
              </a:prstGeom>
              <a:solidFill>
                <a:srgbClr val="C74634"/>
              </a:solidFill>
              <a:ln w="15875" cap="flat" cmpd="sng" algn="ctr">
                <a:noFill/>
                <a:prstDash val="solid"/>
                <a:miter lim="800000"/>
              </a:ln>
              <a:effectLst/>
            </p:spPr>
            <p:txBody>
              <a:bodyPr rot="0" spcFirstLastPara="0" vertOverflow="overflow" horzOverflow="overflow" vert="horz" wrap="square" lIns="68526" tIns="34263" rIns="68526" bIns="34263" numCol="1" spcCol="0" rtlCol="0" fromWordArt="0" anchor="ctr" anchorCtr="0" forceAA="0" compatLnSpc="1">
                <a:prstTxWarp prst="textNoShape">
                  <a:avLst/>
                </a:prstTxWarp>
                <a:noAutofit/>
              </a:bodyPr>
              <a:lstStyle/>
              <a:p>
                <a:pPr marL="0" marR="0" lvl="0" indent="0" algn="ctr" defTabSz="685251" rtl="0" eaLnBrk="1" fontAlgn="auto" latinLnBrk="0" hangingPunct="1">
                  <a:lnSpc>
                    <a:spcPct val="9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Calibri"/>
                  <a:ea typeface="+mn-ea"/>
                  <a:cs typeface="Calibri" panose="020F0502020204030204" pitchFamily="34" charset="0"/>
                </a:endParaRPr>
              </a:p>
            </p:txBody>
          </p:sp>
          <p:sp>
            <p:nvSpPr>
              <p:cNvPr id="18" name="TextBox 29">
                <a:extLst>
                  <a:ext uri="{FF2B5EF4-FFF2-40B4-BE49-F238E27FC236}">
                    <a16:creationId xmlns:a16="http://schemas.microsoft.com/office/drawing/2014/main" id="{138B123C-A03C-DDA4-11ED-FF08188D63C0}"/>
                  </a:ext>
                </a:extLst>
              </p:cNvPr>
              <p:cNvSpPr txBox="1"/>
              <p:nvPr>
                <p:custDataLst>
                  <p:tags r:id="rId80"/>
                </p:custDataLst>
              </p:nvPr>
            </p:nvSpPr>
            <p:spPr>
              <a:xfrm>
                <a:off x="6251327" y="3591012"/>
                <a:ext cx="1047646" cy="600287"/>
              </a:xfrm>
              <a:prstGeom prst="rect">
                <a:avLst/>
              </a:prstGeom>
              <a:noFill/>
            </p:spPr>
            <p:txBody>
              <a:bodyPr wrap="none" lIns="0" tIns="0" rIns="0" bIns="0" rtlCol="0">
                <a:noAutofit/>
              </a:bodyPr>
              <a:lstStyle/>
              <a:p>
                <a:pPr marL="0" marR="0" lvl="0" indent="0" algn="ctr" defTabSz="685314"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err="1">
                    <a:ln>
                      <a:noFill/>
                    </a:ln>
                    <a:solidFill>
                      <a:srgbClr val="FFFFFF"/>
                    </a:solidFill>
                    <a:effectLst/>
                    <a:uLnTx/>
                    <a:uFillTx/>
                    <a:latin typeface="Calibri" panose="020F0502020204030204"/>
                    <a:ea typeface="+mn-ea"/>
                    <a:cs typeface="Calibri" panose="020F0502020204030204" pitchFamily="34" charset="0"/>
                  </a:rPr>
                  <a:t>Compras</a:t>
                </a:r>
                <a:endParaRPr kumimoji="0" lang="en-US" sz="1100" b="0"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endParaRPr>
              </a:p>
            </p:txBody>
          </p:sp>
        </p:grpSp>
      </p:grpSp>
      <p:grpSp>
        <p:nvGrpSpPr>
          <p:cNvPr id="19" name="Group 16">
            <a:extLst>
              <a:ext uri="{FF2B5EF4-FFF2-40B4-BE49-F238E27FC236}">
                <a16:creationId xmlns:a16="http://schemas.microsoft.com/office/drawing/2014/main" id="{AA2E669C-EB58-D590-EAFB-7E6E3A889E7F}"/>
              </a:ext>
            </a:extLst>
          </p:cNvPr>
          <p:cNvGrpSpPr/>
          <p:nvPr>
            <p:custDataLst>
              <p:tags r:id="rId8"/>
            </p:custDataLst>
          </p:nvPr>
        </p:nvGrpSpPr>
        <p:grpSpPr>
          <a:xfrm>
            <a:off x="4142844" y="2215995"/>
            <a:ext cx="3176955" cy="1545847"/>
            <a:chOff x="5381967" y="2306900"/>
            <a:chExt cx="2738807" cy="1332652"/>
          </a:xfrm>
        </p:grpSpPr>
        <p:grpSp>
          <p:nvGrpSpPr>
            <p:cNvPr id="20" name="Group 17">
              <a:extLst>
                <a:ext uri="{FF2B5EF4-FFF2-40B4-BE49-F238E27FC236}">
                  <a16:creationId xmlns:a16="http://schemas.microsoft.com/office/drawing/2014/main" id="{B9FD9919-684F-7C47-BD88-DF90D265C90E}"/>
                </a:ext>
              </a:extLst>
            </p:cNvPr>
            <p:cNvGrpSpPr/>
            <p:nvPr>
              <p:custDataLst>
                <p:tags r:id="rId70"/>
              </p:custDataLst>
            </p:nvPr>
          </p:nvGrpSpPr>
          <p:grpSpPr>
            <a:xfrm>
              <a:off x="7120258" y="2750006"/>
              <a:ext cx="1000516" cy="828430"/>
              <a:chOff x="7120258" y="2750006"/>
              <a:chExt cx="1000516" cy="828430"/>
            </a:xfrm>
          </p:grpSpPr>
          <p:sp>
            <p:nvSpPr>
              <p:cNvPr id="24" name="Hexagon 23">
                <a:extLst>
                  <a:ext uri="{FF2B5EF4-FFF2-40B4-BE49-F238E27FC236}">
                    <a16:creationId xmlns:a16="http://schemas.microsoft.com/office/drawing/2014/main" id="{65BDD2D5-BD2D-F9D1-ADA6-DDD674C398AB}"/>
                  </a:ext>
                </a:extLst>
              </p:cNvPr>
              <p:cNvSpPr/>
              <p:nvPr>
                <p:custDataLst>
                  <p:tags r:id="rId74"/>
                </p:custDataLst>
              </p:nvPr>
            </p:nvSpPr>
            <p:spPr bwMode="gray">
              <a:xfrm>
                <a:off x="7120258" y="2750006"/>
                <a:ext cx="1000516" cy="828430"/>
              </a:xfrm>
              <a:prstGeom prst="hexagon">
                <a:avLst/>
              </a:prstGeom>
              <a:solidFill>
                <a:srgbClr val="94AFAF"/>
              </a:solidFill>
              <a:ln w="15875" cap="flat" cmpd="sng" algn="ctr">
                <a:noFill/>
                <a:prstDash val="solid"/>
                <a:miter lim="800000"/>
              </a:ln>
              <a:effectLst/>
            </p:spPr>
            <p:txBody>
              <a:bodyPr rot="0" spcFirstLastPara="0" vertOverflow="overflow" horzOverflow="overflow" vert="horz" wrap="square" lIns="68526" tIns="34263" rIns="68526" bIns="34263" numCol="1" spcCol="0" rtlCol="0" fromWordArt="0" anchor="ctr" anchorCtr="0" forceAA="0" compatLnSpc="1">
                <a:prstTxWarp prst="textNoShape">
                  <a:avLst/>
                </a:prstTxWarp>
                <a:noAutofit/>
              </a:bodyPr>
              <a:lstStyle/>
              <a:p>
                <a:pPr marL="0" marR="0" lvl="0" indent="0" algn="ctr" defTabSz="685251" rtl="0" eaLnBrk="1" fontAlgn="auto" latinLnBrk="0" hangingPunct="1">
                  <a:lnSpc>
                    <a:spcPct val="9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312D2A"/>
                  </a:solidFill>
                  <a:effectLst/>
                  <a:uLnTx/>
                  <a:uFillTx/>
                  <a:latin typeface="Calibri"/>
                  <a:ea typeface="+mn-ea"/>
                  <a:cs typeface="Calibri" panose="020F0502020204030204" pitchFamily="34" charset="0"/>
                </a:endParaRPr>
              </a:p>
            </p:txBody>
          </p:sp>
          <p:sp>
            <p:nvSpPr>
              <p:cNvPr id="25" name="TextBox 24">
                <a:extLst>
                  <a:ext uri="{FF2B5EF4-FFF2-40B4-BE49-F238E27FC236}">
                    <a16:creationId xmlns:a16="http://schemas.microsoft.com/office/drawing/2014/main" id="{9D6FBC85-909A-23A7-31CD-C2C951FD1398}"/>
                  </a:ext>
                </a:extLst>
              </p:cNvPr>
              <p:cNvSpPr txBox="1"/>
              <p:nvPr>
                <p:custDataLst>
                  <p:tags r:id="rId75"/>
                </p:custDataLst>
              </p:nvPr>
            </p:nvSpPr>
            <p:spPr>
              <a:xfrm>
                <a:off x="7203640" y="3108862"/>
                <a:ext cx="902925" cy="328988"/>
              </a:xfrm>
              <a:prstGeom prst="rect">
                <a:avLst/>
              </a:prstGeom>
              <a:noFill/>
            </p:spPr>
            <p:txBody>
              <a:bodyPr wrap="none" lIns="0" tIns="0" rIns="0" bIns="0" rtlCol="0">
                <a:noAutofit/>
              </a:bodyPr>
              <a:lstStyle/>
              <a:p>
                <a:pPr marL="0" marR="0" lvl="0" indent="0" algn="ctr" defTabSz="685314"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err="1">
                    <a:ln>
                      <a:noFill/>
                    </a:ln>
                    <a:solidFill>
                      <a:srgbClr val="312D2A"/>
                    </a:solidFill>
                    <a:effectLst/>
                    <a:uLnTx/>
                    <a:uFillTx/>
                    <a:latin typeface="Calibri" panose="020F0502020204030204"/>
                    <a:ea typeface="+mn-ea"/>
                    <a:cs typeface="Arial"/>
                  </a:rPr>
                  <a:t>Manufatura</a:t>
                </a:r>
                <a:endParaRPr kumimoji="0" lang="en-US" sz="1100" b="0" i="0" u="none" strike="noStrike" kern="0" cap="none" spc="0" normalizeH="0" baseline="0" noProof="0" dirty="0">
                  <a:ln>
                    <a:noFill/>
                  </a:ln>
                  <a:solidFill>
                    <a:srgbClr val="312D2A"/>
                  </a:solidFill>
                  <a:effectLst/>
                  <a:uLnTx/>
                  <a:uFillTx/>
                  <a:latin typeface="Calibri" panose="020F0502020204030204"/>
                  <a:ea typeface="+mn-ea"/>
                  <a:cs typeface="Arial"/>
                </a:endParaRPr>
              </a:p>
            </p:txBody>
          </p:sp>
        </p:grpSp>
        <p:sp>
          <p:nvSpPr>
            <p:cNvPr id="21" name="Hexagon 18">
              <a:extLst>
                <a:ext uri="{FF2B5EF4-FFF2-40B4-BE49-F238E27FC236}">
                  <a16:creationId xmlns:a16="http://schemas.microsoft.com/office/drawing/2014/main" id="{8D572B19-4300-C4B9-08DB-879386B047F1}"/>
                </a:ext>
              </a:extLst>
            </p:cNvPr>
            <p:cNvSpPr/>
            <p:nvPr>
              <p:custDataLst>
                <p:tags r:id="rId71"/>
              </p:custDataLst>
            </p:nvPr>
          </p:nvSpPr>
          <p:spPr bwMode="gray">
            <a:xfrm>
              <a:off x="5381967" y="2802231"/>
              <a:ext cx="1018804" cy="837321"/>
            </a:xfrm>
            <a:prstGeom prst="hexagon">
              <a:avLst/>
            </a:prstGeom>
            <a:solidFill>
              <a:srgbClr val="94AFAF"/>
            </a:solidFill>
            <a:ln w="15875" cap="flat" cmpd="sng" algn="ctr">
              <a:noFill/>
              <a:prstDash val="solid"/>
              <a:miter lim="800000"/>
            </a:ln>
            <a:effectLst/>
          </p:spPr>
          <p:txBody>
            <a:bodyPr rot="0" spcFirstLastPara="0" vertOverflow="overflow" horzOverflow="overflow" vert="horz" wrap="square" lIns="68526" tIns="34263" rIns="68526" bIns="34263" numCol="1" spcCol="0" rtlCol="0" fromWordArt="0" anchor="ctr" anchorCtr="0" forceAA="0" compatLnSpc="1">
              <a:prstTxWarp prst="textNoShape">
                <a:avLst/>
              </a:prstTxWarp>
              <a:noAutofit/>
            </a:bodyPr>
            <a:lstStyle/>
            <a:p>
              <a:pPr marL="0" marR="0" lvl="0" indent="0" algn="ctr" defTabSz="685251" rtl="0" eaLnBrk="1" fontAlgn="auto" latinLnBrk="0" hangingPunct="1">
                <a:lnSpc>
                  <a:spcPct val="9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312D2A"/>
                </a:solidFill>
                <a:effectLst/>
                <a:uLnTx/>
                <a:uFillTx/>
                <a:latin typeface="Calibri"/>
                <a:ea typeface="+mn-ea"/>
                <a:cs typeface="Arial"/>
              </a:endParaRPr>
            </a:p>
          </p:txBody>
        </p:sp>
        <p:sp>
          <p:nvSpPr>
            <p:cNvPr id="22" name="TextBox 19">
              <a:extLst>
                <a:ext uri="{FF2B5EF4-FFF2-40B4-BE49-F238E27FC236}">
                  <a16:creationId xmlns:a16="http://schemas.microsoft.com/office/drawing/2014/main" id="{209357FB-DC76-D2A0-75BF-BFB7C31F11D1}"/>
                </a:ext>
              </a:extLst>
            </p:cNvPr>
            <p:cNvSpPr txBox="1"/>
            <p:nvPr>
              <p:custDataLst>
                <p:tags r:id="rId72"/>
              </p:custDataLst>
            </p:nvPr>
          </p:nvSpPr>
          <p:spPr>
            <a:xfrm>
              <a:off x="5435376" y="3086303"/>
              <a:ext cx="902925" cy="271595"/>
            </a:xfrm>
            <a:prstGeom prst="rect">
              <a:avLst/>
            </a:prstGeom>
            <a:noFill/>
            <a:effectLst/>
          </p:spPr>
          <p:txBody>
            <a:bodyPr wrap="none" lIns="0" tIns="0" rIns="0" bIns="0" rtlCol="0">
              <a:noAutofit/>
            </a:bodyPr>
            <a:lstStyle/>
            <a:p>
              <a:pPr marL="0" marR="0" lvl="0" indent="0" algn="ctr" defTabSz="685314"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err="1">
                  <a:ln>
                    <a:noFill/>
                  </a:ln>
                  <a:solidFill>
                    <a:srgbClr val="312D2A"/>
                  </a:solidFill>
                  <a:effectLst/>
                  <a:uLnTx/>
                  <a:uFillTx/>
                  <a:latin typeface="Calibri" panose="020F0502020204030204"/>
                  <a:ea typeface="+mn-ea"/>
                  <a:cs typeface="Calibri" panose="020F0502020204030204" pitchFamily="34" charset="0"/>
                </a:rPr>
                <a:t>Ordens</a:t>
              </a:r>
              <a:r>
                <a:rPr kumimoji="0" lang="en-US" sz="1100" b="0" i="0" u="none" strike="noStrike" kern="0" cap="none" spc="0" normalizeH="0" baseline="0" noProof="0" dirty="0">
                  <a:ln>
                    <a:noFill/>
                  </a:ln>
                  <a:solidFill>
                    <a:srgbClr val="312D2A"/>
                  </a:solidFill>
                  <a:effectLst/>
                  <a:uLnTx/>
                  <a:uFillTx/>
                  <a:latin typeface="Calibri" panose="020F0502020204030204"/>
                  <a:ea typeface="+mn-ea"/>
                  <a:cs typeface="Calibri" panose="020F0502020204030204" pitchFamily="34" charset="0"/>
                </a:rPr>
                <a:t> de </a:t>
              </a:r>
            </a:p>
            <a:p>
              <a:pPr marL="0" marR="0" lvl="0" indent="0" algn="ctr" defTabSz="685314"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err="1">
                  <a:ln>
                    <a:noFill/>
                  </a:ln>
                  <a:solidFill>
                    <a:srgbClr val="312D2A"/>
                  </a:solidFill>
                  <a:effectLst/>
                  <a:uLnTx/>
                  <a:uFillTx/>
                  <a:latin typeface="Calibri" panose="020F0502020204030204"/>
                  <a:ea typeface="+mn-ea"/>
                  <a:cs typeface="Calibri" panose="020F0502020204030204" pitchFamily="34" charset="0"/>
                </a:rPr>
                <a:t>compra</a:t>
              </a:r>
              <a:endParaRPr kumimoji="0" lang="en-US" sz="1100" b="0" i="0" u="none" strike="noStrike" kern="0" cap="none" spc="0" normalizeH="0" baseline="0" noProof="0" dirty="0">
                <a:ln>
                  <a:noFill/>
                </a:ln>
                <a:solidFill>
                  <a:srgbClr val="312D2A"/>
                </a:solidFill>
                <a:effectLst/>
                <a:uLnTx/>
                <a:uFillTx/>
                <a:latin typeface="Calibri" panose="020F0502020204030204"/>
                <a:ea typeface="+mn-ea"/>
                <a:cs typeface="Calibri" panose="020F0502020204030204" pitchFamily="34" charset="0"/>
              </a:endParaRPr>
            </a:p>
          </p:txBody>
        </p:sp>
        <p:sp>
          <p:nvSpPr>
            <p:cNvPr id="23" name="Hexagon 21">
              <a:extLst>
                <a:ext uri="{FF2B5EF4-FFF2-40B4-BE49-F238E27FC236}">
                  <a16:creationId xmlns:a16="http://schemas.microsoft.com/office/drawing/2014/main" id="{EB85A58D-08D3-DE01-5266-AA2EA1D6DE4D}"/>
                </a:ext>
              </a:extLst>
            </p:cNvPr>
            <p:cNvSpPr/>
            <p:nvPr>
              <p:custDataLst>
                <p:tags r:id="rId73"/>
              </p:custDataLst>
            </p:nvPr>
          </p:nvSpPr>
          <p:spPr bwMode="gray">
            <a:xfrm>
              <a:off x="6236402" y="2306900"/>
              <a:ext cx="1018804" cy="837321"/>
            </a:xfrm>
            <a:prstGeom prst="hexagon">
              <a:avLst/>
            </a:prstGeom>
            <a:solidFill>
              <a:srgbClr val="94AFAF"/>
            </a:solidFill>
            <a:ln w="15875" cap="flat" cmpd="sng" algn="ctr">
              <a:noFill/>
              <a:prstDash val="solid"/>
              <a:miter lim="800000"/>
            </a:ln>
            <a:effectLst/>
          </p:spPr>
          <p:txBody>
            <a:bodyPr rot="0" spcFirstLastPara="0" vertOverflow="overflow" horzOverflow="overflow" vert="horz" wrap="square" lIns="68526" tIns="34263" rIns="68526" bIns="34263" numCol="1" spcCol="0" rtlCol="0" fromWordArt="0" anchor="ctr" anchorCtr="0" forceAA="0" compatLnSpc="1">
              <a:prstTxWarp prst="textNoShape">
                <a:avLst/>
              </a:prstTxWarp>
              <a:noAutofit/>
            </a:bodyPr>
            <a:lstStyle/>
            <a:p>
              <a:pPr marL="0" marR="0" lvl="0" indent="0" algn="ctr" defTabSz="685251" rtl="0" eaLnBrk="1" fontAlgn="auto"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err="1">
                  <a:ln>
                    <a:noFill/>
                  </a:ln>
                  <a:solidFill>
                    <a:srgbClr val="312D2A"/>
                  </a:solidFill>
                  <a:effectLst/>
                  <a:uLnTx/>
                  <a:uFillTx/>
                  <a:latin typeface="Calibri" panose="020F0502020204030204"/>
                  <a:ea typeface="+mn-ea"/>
                  <a:cs typeface="Calibri" panose="020F0502020204030204" pitchFamily="34" charset="0"/>
                </a:rPr>
                <a:t>Inventário</a:t>
              </a:r>
              <a:endParaRPr kumimoji="0" lang="en-US" sz="1100" b="0" i="0" u="none" strike="noStrike" kern="0" cap="none" spc="0" normalizeH="0" baseline="0" noProof="0" dirty="0">
                <a:ln>
                  <a:noFill/>
                </a:ln>
                <a:solidFill>
                  <a:srgbClr val="312D2A"/>
                </a:solidFill>
                <a:effectLst/>
                <a:uLnTx/>
                <a:uFillTx/>
                <a:latin typeface="Calibri" panose="020F0502020204030204"/>
                <a:ea typeface="+mn-ea"/>
                <a:cs typeface="Calibri" panose="020F0502020204030204" pitchFamily="34" charset="0"/>
              </a:endParaRPr>
            </a:p>
          </p:txBody>
        </p:sp>
      </p:grpSp>
      <p:grpSp>
        <p:nvGrpSpPr>
          <p:cNvPr id="26" name="Group 90">
            <a:extLst>
              <a:ext uri="{FF2B5EF4-FFF2-40B4-BE49-F238E27FC236}">
                <a16:creationId xmlns:a16="http://schemas.microsoft.com/office/drawing/2014/main" id="{9A3EA6B0-0F71-53EA-8D18-07347C451633}"/>
              </a:ext>
            </a:extLst>
          </p:cNvPr>
          <p:cNvGrpSpPr/>
          <p:nvPr>
            <p:custDataLst>
              <p:tags r:id="rId9"/>
            </p:custDataLst>
          </p:nvPr>
        </p:nvGrpSpPr>
        <p:grpSpPr>
          <a:xfrm>
            <a:off x="2804941" y="2724018"/>
            <a:ext cx="1620000" cy="288000"/>
            <a:chOff x="2803352" y="2724018"/>
            <a:chExt cx="1367017" cy="284819"/>
          </a:xfrm>
        </p:grpSpPr>
        <p:sp>
          <p:nvSpPr>
            <p:cNvPr id="27" name="TextBox 33">
              <a:extLst>
                <a:ext uri="{FF2B5EF4-FFF2-40B4-BE49-F238E27FC236}">
                  <a16:creationId xmlns:a16="http://schemas.microsoft.com/office/drawing/2014/main" id="{6C9A5FE5-6D63-1C4D-148C-05C6EC97B0F4}"/>
                </a:ext>
              </a:extLst>
            </p:cNvPr>
            <p:cNvSpPr txBox="1"/>
            <p:nvPr>
              <p:custDataLst>
                <p:tags r:id="rId68"/>
              </p:custDataLst>
            </p:nvPr>
          </p:nvSpPr>
          <p:spPr>
            <a:xfrm flipH="1">
              <a:off x="2803352" y="2806187"/>
              <a:ext cx="1367017" cy="202650"/>
            </a:xfrm>
            <a:prstGeom prst="rect">
              <a:avLst/>
            </a:prstGeom>
            <a:noFill/>
          </p:spPr>
          <p:txBody>
            <a:bodyPr wrap="none" lIns="0" tIns="0" rIns="0" bIns="0" rtlCol="0">
              <a:noAutofit/>
            </a:bodyPr>
            <a:lstStyle/>
            <a:p>
              <a:pPr marL="0" marR="0" lvl="0" indent="0" algn="l" defTabSz="685251"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312D2A"/>
                  </a:solidFill>
                  <a:effectLst/>
                  <a:uLnTx/>
                  <a:uFillTx/>
                  <a:latin typeface="Calibri" panose="020F0502020204030204"/>
                  <a:ea typeface="+mn-ea"/>
                  <a:cs typeface="Arial"/>
                </a:rPr>
                <a:t>Habilidades</a:t>
              </a:r>
              <a:r>
                <a:rPr kumimoji="0" lang="en-US" sz="1200" b="0" i="0" u="none" strike="noStrike" kern="0" cap="none" spc="0" normalizeH="0" baseline="0" noProof="0" dirty="0">
                  <a:ln>
                    <a:noFill/>
                  </a:ln>
                  <a:solidFill>
                    <a:srgbClr val="312D2A"/>
                  </a:solidFill>
                  <a:effectLst/>
                  <a:uLnTx/>
                  <a:uFillTx/>
                  <a:latin typeface="Calibri" panose="020F0502020204030204"/>
                  <a:ea typeface="+mn-ea"/>
                  <a:cs typeface="Arial"/>
                </a:rPr>
                <a:t> SCM</a:t>
              </a:r>
            </a:p>
          </p:txBody>
        </p:sp>
        <p:cxnSp>
          <p:nvCxnSpPr>
            <p:cNvPr id="28" name="Straight Arrow Connector 34">
              <a:extLst>
                <a:ext uri="{FF2B5EF4-FFF2-40B4-BE49-F238E27FC236}">
                  <a16:creationId xmlns:a16="http://schemas.microsoft.com/office/drawing/2014/main" id="{D5F4ED4D-3A3F-4B76-AB98-0FB9BB455C20}"/>
                </a:ext>
              </a:extLst>
            </p:cNvPr>
            <p:cNvCxnSpPr/>
            <p:nvPr>
              <p:custDataLst>
                <p:tags r:id="rId69"/>
              </p:custDataLst>
            </p:nvPr>
          </p:nvCxnSpPr>
          <p:spPr>
            <a:xfrm>
              <a:off x="2803352" y="2724018"/>
              <a:ext cx="1068287" cy="0"/>
            </a:xfrm>
            <a:prstGeom prst="straightConnector1">
              <a:avLst/>
            </a:prstGeom>
            <a:noFill/>
            <a:ln w="38100" cap="flat" cmpd="sng" algn="ctr">
              <a:solidFill>
                <a:srgbClr val="94AFAF"/>
              </a:solidFill>
              <a:prstDash val="solid"/>
              <a:miter lim="800000"/>
              <a:tailEnd type="triangle" w="lg" len="lg"/>
            </a:ln>
            <a:effectLst/>
          </p:spPr>
        </p:cxnSp>
      </p:grpSp>
      <p:grpSp>
        <p:nvGrpSpPr>
          <p:cNvPr id="29" name="Group 73">
            <a:extLst>
              <a:ext uri="{FF2B5EF4-FFF2-40B4-BE49-F238E27FC236}">
                <a16:creationId xmlns:a16="http://schemas.microsoft.com/office/drawing/2014/main" id="{5EFE07C9-9AB4-3D58-0D5B-CC9F8C553D79}"/>
              </a:ext>
            </a:extLst>
          </p:cNvPr>
          <p:cNvGrpSpPr/>
          <p:nvPr>
            <p:custDataLst>
              <p:tags r:id="rId10"/>
            </p:custDataLst>
          </p:nvPr>
        </p:nvGrpSpPr>
        <p:grpSpPr>
          <a:xfrm>
            <a:off x="2804941" y="3441317"/>
            <a:ext cx="1620491" cy="288000"/>
            <a:chOff x="2803352" y="3441317"/>
            <a:chExt cx="1367017" cy="303680"/>
          </a:xfrm>
        </p:grpSpPr>
        <p:sp>
          <p:nvSpPr>
            <p:cNvPr id="30" name="TextBox 35">
              <a:extLst>
                <a:ext uri="{FF2B5EF4-FFF2-40B4-BE49-F238E27FC236}">
                  <a16:creationId xmlns:a16="http://schemas.microsoft.com/office/drawing/2014/main" id="{A0C2CC52-3147-A012-B702-570A72F35459}"/>
                </a:ext>
              </a:extLst>
            </p:cNvPr>
            <p:cNvSpPr txBox="1"/>
            <p:nvPr>
              <p:custDataLst>
                <p:tags r:id="rId66"/>
              </p:custDataLst>
            </p:nvPr>
          </p:nvSpPr>
          <p:spPr>
            <a:xfrm flipH="1">
              <a:off x="2803352" y="3542347"/>
              <a:ext cx="1367017" cy="202650"/>
            </a:xfrm>
            <a:prstGeom prst="rect">
              <a:avLst/>
            </a:prstGeom>
            <a:noFill/>
          </p:spPr>
          <p:txBody>
            <a:bodyPr wrap="none" lIns="0" tIns="0" rIns="0" bIns="0" rtlCol="0">
              <a:noAutofit/>
            </a:bodyPr>
            <a:lstStyle/>
            <a:p>
              <a:pPr marL="0" marR="0" lvl="0" indent="0" algn="l" defTabSz="685251"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312D2A"/>
                  </a:solidFill>
                  <a:effectLst/>
                  <a:uLnTx/>
                  <a:uFillTx/>
                  <a:latin typeface="Calibri" panose="020F0502020204030204"/>
                  <a:ea typeface="+mn-ea"/>
                  <a:cs typeface="Arial"/>
                </a:rPr>
                <a:t>Habilidades</a:t>
              </a:r>
              <a:r>
                <a:rPr kumimoji="0" lang="en-US" sz="1200" b="0" i="0" u="none" strike="noStrike" kern="0" cap="none" spc="0" normalizeH="0" baseline="0" noProof="0" dirty="0">
                  <a:ln>
                    <a:noFill/>
                  </a:ln>
                  <a:solidFill>
                    <a:srgbClr val="312D2A"/>
                  </a:solidFill>
                  <a:effectLst/>
                  <a:uLnTx/>
                  <a:uFillTx/>
                  <a:latin typeface="Calibri" panose="020F0502020204030204"/>
                  <a:ea typeface="+mn-ea"/>
                  <a:cs typeface="Arial"/>
                </a:rPr>
                <a:t> ERP</a:t>
              </a:r>
            </a:p>
          </p:txBody>
        </p:sp>
        <p:cxnSp>
          <p:nvCxnSpPr>
            <p:cNvPr id="31" name="Straight Arrow Connector 36">
              <a:extLst>
                <a:ext uri="{FF2B5EF4-FFF2-40B4-BE49-F238E27FC236}">
                  <a16:creationId xmlns:a16="http://schemas.microsoft.com/office/drawing/2014/main" id="{2281E1DA-D2FE-0D5A-C509-29710DE39901}"/>
                </a:ext>
              </a:extLst>
            </p:cNvPr>
            <p:cNvCxnSpPr/>
            <p:nvPr>
              <p:custDataLst>
                <p:tags r:id="rId67"/>
              </p:custDataLst>
            </p:nvPr>
          </p:nvCxnSpPr>
          <p:spPr>
            <a:xfrm>
              <a:off x="2803352" y="3441317"/>
              <a:ext cx="1068287" cy="0"/>
            </a:xfrm>
            <a:prstGeom prst="straightConnector1">
              <a:avLst/>
            </a:prstGeom>
            <a:noFill/>
            <a:ln w="38100" cap="flat" cmpd="sng" algn="ctr">
              <a:solidFill>
                <a:srgbClr val="C74634"/>
              </a:solidFill>
              <a:prstDash val="solid"/>
              <a:miter lim="800000"/>
              <a:tailEnd type="triangle" w="lg" len="lg"/>
            </a:ln>
            <a:effectLst/>
          </p:spPr>
        </p:cxnSp>
      </p:grpSp>
      <p:grpSp>
        <p:nvGrpSpPr>
          <p:cNvPr id="32" name="Group 72">
            <a:extLst>
              <a:ext uri="{FF2B5EF4-FFF2-40B4-BE49-F238E27FC236}">
                <a16:creationId xmlns:a16="http://schemas.microsoft.com/office/drawing/2014/main" id="{F47C6151-1EED-8148-21AE-9DF242C5A04E}"/>
              </a:ext>
            </a:extLst>
          </p:cNvPr>
          <p:cNvGrpSpPr/>
          <p:nvPr>
            <p:custDataLst>
              <p:tags r:id="rId11"/>
            </p:custDataLst>
          </p:nvPr>
        </p:nvGrpSpPr>
        <p:grpSpPr>
          <a:xfrm>
            <a:off x="2804940" y="4158617"/>
            <a:ext cx="1620000" cy="288000"/>
            <a:chOff x="2803352" y="4158616"/>
            <a:chExt cx="1367017" cy="307047"/>
          </a:xfrm>
        </p:grpSpPr>
        <p:sp>
          <p:nvSpPr>
            <p:cNvPr id="33" name="TextBox 37">
              <a:extLst>
                <a:ext uri="{FF2B5EF4-FFF2-40B4-BE49-F238E27FC236}">
                  <a16:creationId xmlns:a16="http://schemas.microsoft.com/office/drawing/2014/main" id="{91829EB9-751B-6DA3-775C-22173FD43706}"/>
                </a:ext>
              </a:extLst>
            </p:cNvPr>
            <p:cNvSpPr txBox="1"/>
            <p:nvPr>
              <p:custDataLst>
                <p:tags r:id="rId64"/>
              </p:custDataLst>
            </p:nvPr>
          </p:nvSpPr>
          <p:spPr>
            <a:xfrm flipH="1">
              <a:off x="2803352" y="4263013"/>
              <a:ext cx="1367017" cy="202650"/>
            </a:xfrm>
            <a:prstGeom prst="rect">
              <a:avLst/>
            </a:prstGeom>
            <a:noFill/>
          </p:spPr>
          <p:txBody>
            <a:bodyPr wrap="none" lIns="0" tIns="0" rIns="0" bIns="0" rtlCol="0">
              <a:noAutofit/>
            </a:bodyPr>
            <a:lstStyle/>
            <a:p>
              <a:pPr marL="0" marR="0" lvl="0" indent="0" algn="l" defTabSz="685251"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312D2A"/>
                  </a:solidFill>
                  <a:effectLst/>
                  <a:uLnTx/>
                  <a:uFillTx/>
                  <a:latin typeface="Calibri" panose="020F0502020204030204"/>
                  <a:ea typeface="+mn-ea"/>
                  <a:cs typeface="Arial"/>
                </a:rPr>
                <a:t>Habilidades</a:t>
              </a:r>
              <a:r>
                <a:rPr kumimoji="0" lang="en-US" sz="1200" b="0" i="0" u="none" strike="noStrike" kern="0" cap="none" spc="0" normalizeH="0" baseline="0" noProof="0" dirty="0">
                  <a:ln>
                    <a:noFill/>
                  </a:ln>
                  <a:solidFill>
                    <a:srgbClr val="312D2A"/>
                  </a:solidFill>
                  <a:effectLst/>
                  <a:uLnTx/>
                  <a:uFillTx/>
                  <a:latin typeface="Calibri" panose="020F0502020204030204"/>
                  <a:ea typeface="+mn-ea"/>
                  <a:cs typeface="Arial"/>
                </a:rPr>
                <a:t> HCM</a:t>
              </a:r>
            </a:p>
          </p:txBody>
        </p:sp>
        <p:cxnSp>
          <p:nvCxnSpPr>
            <p:cNvPr id="34" name="Straight Arrow Connector 38">
              <a:extLst>
                <a:ext uri="{FF2B5EF4-FFF2-40B4-BE49-F238E27FC236}">
                  <a16:creationId xmlns:a16="http://schemas.microsoft.com/office/drawing/2014/main" id="{C1302C35-C2F2-A402-FF6E-A8F47BE58EC8}"/>
                </a:ext>
              </a:extLst>
            </p:cNvPr>
            <p:cNvCxnSpPr/>
            <p:nvPr>
              <p:custDataLst>
                <p:tags r:id="rId65"/>
              </p:custDataLst>
            </p:nvPr>
          </p:nvCxnSpPr>
          <p:spPr>
            <a:xfrm>
              <a:off x="2803352" y="4158616"/>
              <a:ext cx="1068287" cy="0"/>
            </a:xfrm>
            <a:prstGeom prst="straightConnector1">
              <a:avLst/>
            </a:prstGeom>
            <a:noFill/>
            <a:ln w="38100" cap="flat" cmpd="sng" algn="ctr">
              <a:solidFill>
                <a:srgbClr val="F0CC71"/>
              </a:solidFill>
              <a:prstDash val="solid"/>
              <a:miter lim="800000"/>
              <a:tailEnd type="triangle" w="lg" len="lg"/>
            </a:ln>
            <a:effectLst/>
          </p:spPr>
        </p:cxnSp>
      </p:grpSp>
      <p:grpSp>
        <p:nvGrpSpPr>
          <p:cNvPr id="35" name="Group 67">
            <a:extLst>
              <a:ext uri="{FF2B5EF4-FFF2-40B4-BE49-F238E27FC236}">
                <a16:creationId xmlns:a16="http://schemas.microsoft.com/office/drawing/2014/main" id="{05F3C5B4-F4B2-188E-0753-9365FDBBEEC6}"/>
              </a:ext>
            </a:extLst>
          </p:cNvPr>
          <p:cNvGrpSpPr/>
          <p:nvPr>
            <p:custDataLst>
              <p:tags r:id="rId12"/>
            </p:custDataLst>
          </p:nvPr>
        </p:nvGrpSpPr>
        <p:grpSpPr>
          <a:xfrm>
            <a:off x="2804940" y="4875916"/>
            <a:ext cx="1620000" cy="288000"/>
            <a:chOff x="2803352" y="4875916"/>
            <a:chExt cx="1367017" cy="294920"/>
          </a:xfrm>
        </p:grpSpPr>
        <p:sp>
          <p:nvSpPr>
            <p:cNvPr id="36" name="TextBox 39">
              <a:extLst>
                <a:ext uri="{FF2B5EF4-FFF2-40B4-BE49-F238E27FC236}">
                  <a16:creationId xmlns:a16="http://schemas.microsoft.com/office/drawing/2014/main" id="{3AA0A765-B3BD-A9AE-3EDF-ECB01A8BA786}"/>
                </a:ext>
              </a:extLst>
            </p:cNvPr>
            <p:cNvSpPr txBox="1"/>
            <p:nvPr>
              <p:custDataLst>
                <p:tags r:id="rId62"/>
              </p:custDataLst>
            </p:nvPr>
          </p:nvSpPr>
          <p:spPr>
            <a:xfrm flipH="1">
              <a:off x="2803352" y="4968186"/>
              <a:ext cx="1367017" cy="202650"/>
            </a:xfrm>
            <a:prstGeom prst="rect">
              <a:avLst/>
            </a:prstGeom>
            <a:noFill/>
          </p:spPr>
          <p:txBody>
            <a:bodyPr wrap="none" lIns="0" tIns="0" rIns="0" bIns="0" rtlCol="0">
              <a:noAutofit/>
            </a:bodyPr>
            <a:lstStyle/>
            <a:p>
              <a:pPr marL="0" marR="0" lvl="0" indent="0" algn="l" defTabSz="685251"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312D2A"/>
                  </a:solidFill>
                  <a:effectLst/>
                  <a:uLnTx/>
                  <a:uFillTx/>
                  <a:latin typeface="Calibri" panose="020F0502020204030204"/>
                  <a:ea typeface="+mn-ea"/>
                  <a:cs typeface="Arial"/>
                </a:rPr>
                <a:t>Habilidades</a:t>
              </a:r>
              <a:r>
                <a:rPr kumimoji="0" lang="en-US" sz="1200" b="0" i="0" u="none" strike="noStrike" kern="0" cap="none" spc="0" normalizeH="0" baseline="0" noProof="0" dirty="0">
                  <a:ln>
                    <a:noFill/>
                  </a:ln>
                  <a:solidFill>
                    <a:srgbClr val="312D2A"/>
                  </a:solidFill>
                  <a:effectLst/>
                  <a:uLnTx/>
                  <a:uFillTx/>
                  <a:latin typeface="Calibri" panose="020F0502020204030204"/>
                  <a:ea typeface="+mn-ea"/>
                  <a:cs typeface="Arial"/>
                </a:rPr>
                <a:t> CX</a:t>
              </a:r>
            </a:p>
          </p:txBody>
        </p:sp>
        <p:cxnSp>
          <p:nvCxnSpPr>
            <p:cNvPr id="37" name="Straight Arrow Connector 40">
              <a:extLst>
                <a:ext uri="{FF2B5EF4-FFF2-40B4-BE49-F238E27FC236}">
                  <a16:creationId xmlns:a16="http://schemas.microsoft.com/office/drawing/2014/main" id="{AB9DCBBC-8611-28DC-9EEC-C85345AC9324}"/>
                </a:ext>
              </a:extLst>
            </p:cNvPr>
            <p:cNvCxnSpPr/>
            <p:nvPr>
              <p:custDataLst>
                <p:tags r:id="rId63"/>
              </p:custDataLst>
            </p:nvPr>
          </p:nvCxnSpPr>
          <p:spPr>
            <a:xfrm>
              <a:off x="2803352" y="4875916"/>
              <a:ext cx="1068287" cy="0"/>
            </a:xfrm>
            <a:prstGeom prst="straightConnector1">
              <a:avLst/>
            </a:prstGeom>
            <a:noFill/>
            <a:ln w="38100" cap="flat" cmpd="sng" algn="ctr">
              <a:solidFill>
                <a:srgbClr val="AE562C"/>
              </a:solidFill>
              <a:prstDash val="solid"/>
              <a:miter lim="800000"/>
              <a:tailEnd type="triangle" w="lg" len="lg"/>
            </a:ln>
            <a:effectLst/>
          </p:spPr>
        </p:cxnSp>
      </p:grpSp>
      <p:grpSp>
        <p:nvGrpSpPr>
          <p:cNvPr id="38" name="Group 44">
            <a:extLst>
              <a:ext uri="{FF2B5EF4-FFF2-40B4-BE49-F238E27FC236}">
                <a16:creationId xmlns:a16="http://schemas.microsoft.com/office/drawing/2014/main" id="{2D4ABC11-54F7-5C8A-287F-F6A263955E7C}"/>
              </a:ext>
            </a:extLst>
          </p:cNvPr>
          <p:cNvGrpSpPr/>
          <p:nvPr>
            <p:custDataLst>
              <p:tags r:id="rId13"/>
            </p:custDataLst>
          </p:nvPr>
        </p:nvGrpSpPr>
        <p:grpSpPr>
          <a:xfrm>
            <a:off x="2804941" y="5593214"/>
            <a:ext cx="1795770" cy="278359"/>
            <a:chOff x="2803352" y="5593213"/>
            <a:chExt cx="1515338" cy="329720"/>
          </a:xfrm>
        </p:grpSpPr>
        <p:sp>
          <p:nvSpPr>
            <p:cNvPr id="39" name="TextBox 41">
              <a:extLst>
                <a:ext uri="{FF2B5EF4-FFF2-40B4-BE49-F238E27FC236}">
                  <a16:creationId xmlns:a16="http://schemas.microsoft.com/office/drawing/2014/main" id="{8F1B32D4-358E-E810-344E-208EB3FDDDB9}"/>
                </a:ext>
              </a:extLst>
            </p:cNvPr>
            <p:cNvSpPr txBox="1"/>
            <p:nvPr>
              <p:custDataLst>
                <p:tags r:id="rId60"/>
              </p:custDataLst>
            </p:nvPr>
          </p:nvSpPr>
          <p:spPr>
            <a:xfrm flipH="1">
              <a:off x="2951673" y="5720283"/>
              <a:ext cx="1367017" cy="202650"/>
            </a:xfrm>
            <a:prstGeom prst="rect">
              <a:avLst/>
            </a:prstGeom>
            <a:noFill/>
          </p:spPr>
          <p:txBody>
            <a:bodyPr wrap="none" lIns="0" tIns="0" rIns="0" bIns="0" rtlCol="0">
              <a:noAutofit/>
            </a:bodyPr>
            <a:lstStyle/>
            <a:p>
              <a:pPr marL="0" marR="0" lvl="0" indent="0" algn="l" defTabSz="685251"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12D2A"/>
                  </a:solidFill>
                  <a:effectLst/>
                  <a:uLnTx/>
                  <a:uFillTx/>
                  <a:latin typeface="Calibri" panose="020F0502020204030204"/>
                  <a:ea typeface="+mn-ea"/>
                  <a:cs typeface="Arial"/>
                </a:rPr>
                <a:t>3</a:t>
              </a:r>
              <a:r>
                <a:rPr kumimoji="0" lang="en-US" sz="1200" b="0" i="0" u="none" strike="noStrike" kern="0" cap="none" spc="0" normalizeH="0" baseline="30000" noProof="0" dirty="0">
                  <a:ln>
                    <a:noFill/>
                  </a:ln>
                  <a:solidFill>
                    <a:srgbClr val="312D2A"/>
                  </a:solidFill>
                  <a:effectLst/>
                  <a:uLnTx/>
                  <a:uFillTx/>
                  <a:latin typeface="Calibri" panose="020F0502020204030204"/>
                  <a:ea typeface="+mn-ea"/>
                  <a:cs typeface="Arial"/>
                </a:rPr>
                <a:t>rd</a:t>
              </a:r>
              <a:r>
                <a:rPr kumimoji="0" lang="en-US" sz="1200" b="0" i="0" u="none" strike="noStrike" kern="0" cap="none" spc="0" normalizeH="0" baseline="0" noProof="0" dirty="0">
                  <a:ln>
                    <a:noFill/>
                  </a:ln>
                  <a:solidFill>
                    <a:srgbClr val="312D2A"/>
                  </a:solidFill>
                  <a:effectLst/>
                  <a:uLnTx/>
                  <a:uFillTx/>
                  <a:latin typeface="Calibri" panose="020F0502020204030204"/>
                  <a:ea typeface="+mn-ea"/>
                  <a:cs typeface="Arial"/>
                </a:rPr>
                <a:t> party</a:t>
              </a:r>
            </a:p>
          </p:txBody>
        </p:sp>
        <p:cxnSp>
          <p:nvCxnSpPr>
            <p:cNvPr id="40" name="Straight Arrow Connector 42">
              <a:extLst>
                <a:ext uri="{FF2B5EF4-FFF2-40B4-BE49-F238E27FC236}">
                  <a16:creationId xmlns:a16="http://schemas.microsoft.com/office/drawing/2014/main" id="{8994D9EF-0044-4234-80B5-59D5C9C8F02B}"/>
                </a:ext>
              </a:extLst>
            </p:cNvPr>
            <p:cNvCxnSpPr/>
            <p:nvPr>
              <p:custDataLst>
                <p:tags r:id="rId61"/>
              </p:custDataLst>
            </p:nvPr>
          </p:nvCxnSpPr>
          <p:spPr>
            <a:xfrm>
              <a:off x="2803352" y="5593213"/>
              <a:ext cx="1068287" cy="0"/>
            </a:xfrm>
            <a:prstGeom prst="straightConnector1">
              <a:avLst/>
            </a:prstGeom>
            <a:noFill/>
            <a:ln w="38100" cap="flat" cmpd="sng" algn="ctr">
              <a:solidFill>
                <a:srgbClr val="2B6242"/>
              </a:solidFill>
              <a:prstDash val="solid"/>
              <a:miter lim="800000"/>
              <a:tailEnd type="triangle" w="lg" len="lg"/>
            </a:ln>
            <a:effectLst/>
          </p:spPr>
        </p:cxnSp>
      </p:grpSp>
      <p:grpSp>
        <p:nvGrpSpPr>
          <p:cNvPr id="41" name="Group 94">
            <a:extLst>
              <a:ext uri="{FF2B5EF4-FFF2-40B4-BE49-F238E27FC236}">
                <a16:creationId xmlns:a16="http://schemas.microsoft.com/office/drawing/2014/main" id="{1B3ED32A-A7E7-A19C-69DE-117E8E1A293C}"/>
              </a:ext>
            </a:extLst>
          </p:cNvPr>
          <p:cNvGrpSpPr/>
          <p:nvPr>
            <p:custDataLst>
              <p:tags r:id="rId14"/>
            </p:custDataLst>
          </p:nvPr>
        </p:nvGrpSpPr>
        <p:grpSpPr>
          <a:xfrm>
            <a:off x="7427768" y="3726956"/>
            <a:ext cx="941654" cy="530504"/>
            <a:chOff x="7426180" y="3726956"/>
            <a:chExt cx="941654" cy="530504"/>
          </a:xfrm>
        </p:grpSpPr>
        <p:sp>
          <p:nvSpPr>
            <p:cNvPr id="42" name="TextBox 8">
              <a:extLst>
                <a:ext uri="{FF2B5EF4-FFF2-40B4-BE49-F238E27FC236}">
                  <a16:creationId xmlns:a16="http://schemas.microsoft.com/office/drawing/2014/main" id="{0BD85365-CDBC-3F13-79E2-26C2CEB76319}"/>
                </a:ext>
              </a:extLst>
            </p:cNvPr>
            <p:cNvSpPr txBox="1"/>
            <p:nvPr>
              <p:custDataLst>
                <p:tags r:id="rId58"/>
              </p:custDataLst>
            </p:nvPr>
          </p:nvSpPr>
          <p:spPr>
            <a:xfrm>
              <a:off x="7505148" y="3726956"/>
              <a:ext cx="752461" cy="517236"/>
            </a:xfrm>
            <a:prstGeom prst="rect">
              <a:avLst/>
            </a:prstGeom>
            <a:noFill/>
          </p:spPr>
          <p:txBody>
            <a:bodyPr wrap="none" lIns="0" tIns="0" rIns="0" bIns="0" rtlCol="0">
              <a:noAutofit/>
            </a:bodyPr>
            <a:lstStyle/>
            <a:p>
              <a:pPr marL="0" marR="0" lvl="0" indent="0" algn="ctr" defTabSz="685251"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solidFill>
                    <a:srgbClr val="312D2A"/>
                  </a:solidFill>
                  <a:effectLst/>
                  <a:uLnTx/>
                  <a:uFillTx/>
                  <a:latin typeface="Calibri" panose="020F0502020204030204"/>
                  <a:ea typeface="+mn-ea"/>
                  <a:cs typeface="Arial"/>
                </a:rPr>
                <a:t>Escolha</a:t>
              </a:r>
              <a:r>
                <a:rPr kumimoji="0" lang="en-US" sz="1400" b="0" i="0" u="none" strike="noStrike" kern="0" cap="none" spc="0" normalizeH="0" baseline="0" noProof="0" dirty="0">
                  <a:ln>
                    <a:noFill/>
                  </a:ln>
                  <a:solidFill>
                    <a:srgbClr val="312D2A"/>
                  </a:solidFill>
                  <a:effectLst/>
                  <a:uLnTx/>
                  <a:uFillTx/>
                  <a:latin typeface="Calibri" panose="020F0502020204030204"/>
                  <a:ea typeface="+mn-ea"/>
                  <a:cs typeface="Arial"/>
                </a:rPr>
                <a:t> as </a:t>
              </a:r>
            </a:p>
            <a:p>
              <a:pPr marL="0" marR="0" lvl="0" indent="0" algn="ctr" defTabSz="685251"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solidFill>
                    <a:srgbClr val="312D2A"/>
                  </a:solidFill>
                  <a:effectLst/>
                  <a:uLnTx/>
                  <a:uFillTx/>
                  <a:latin typeface="Calibri" panose="020F0502020204030204"/>
                  <a:ea typeface="+mn-ea"/>
                  <a:cs typeface="Arial"/>
                </a:rPr>
                <a:t>Habilidades</a:t>
              </a:r>
              <a:endParaRPr kumimoji="0" lang="en-US" sz="1400" b="0" i="0" u="none" strike="noStrike" kern="0" cap="none" spc="0" normalizeH="0" baseline="0" noProof="0" dirty="0">
                <a:ln>
                  <a:noFill/>
                </a:ln>
                <a:solidFill>
                  <a:srgbClr val="312D2A"/>
                </a:solidFill>
                <a:effectLst/>
                <a:uLnTx/>
                <a:uFillTx/>
                <a:latin typeface="Calibri" panose="020F0502020204030204"/>
                <a:ea typeface="+mn-ea"/>
                <a:cs typeface="Arial"/>
              </a:endParaRPr>
            </a:p>
          </p:txBody>
        </p:sp>
        <p:cxnSp>
          <p:nvCxnSpPr>
            <p:cNvPr id="43" name="Straight Arrow Connector 43">
              <a:extLst>
                <a:ext uri="{FF2B5EF4-FFF2-40B4-BE49-F238E27FC236}">
                  <a16:creationId xmlns:a16="http://schemas.microsoft.com/office/drawing/2014/main" id="{CB4AB002-5BB4-788A-6F43-65167410040A}"/>
                </a:ext>
              </a:extLst>
            </p:cNvPr>
            <p:cNvCxnSpPr>
              <a:cxnSpLocks/>
            </p:cNvCxnSpPr>
            <p:nvPr>
              <p:custDataLst>
                <p:tags r:id="rId59"/>
              </p:custDataLst>
            </p:nvPr>
          </p:nvCxnSpPr>
          <p:spPr>
            <a:xfrm>
              <a:off x="7426180" y="4250009"/>
              <a:ext cx="941654" cy="7451"/>
            </a:xfrm>
            <a:prstGeom prst="straightConnector1">
              <a:avLst/>
            </a:prstGeom>
            <a:noFill/>
            <a:ln w="38100" cap="flat" cmpd="sng" algn="ctr">
              <a:solidFill>
                <a:srgbClr val="312D2A">
                  <a:lumMod val="50000"/>
                  <a:lumOff val="50000"/>
                </a:srgbClr>
              </a:solidFill>
              <a:prstDash val="solid"/>
              <a:miter lim="800000"/>
              <a:tailEnd type="triangle" w="lg" len="lg"/>
            </a:ln>
            <a:effectLst/>
          </p:spPr>
        </p:cxnSp>
      </p:grpSp>
      <p:grpSp>
        <p:nvGrpSpPr>
          <p:cNvPr id="44" name="Group 48">
            <a:extLst>
              <a:ext uri="{FF2B5EF4-FFF2-40B4-BE49-F238E27FC236}">
                <a16:creationId xmlns:a16="http://schemas.microsoft.com/office/drawing/2014/main" id="{B359469F-901A-3DE7-7F2B-97BE86C356C5}"/>
              </a:ext>
            </a:extLst>
          </p:cNvPr>
          <p:cNvGrpSpPr/>
          <p:nvPr>
            <p:custDataLst>
              <p:tags r:id="rId15"/>
            </p:custDataLst>
          </p:nvPr>
        </p:nvGrpSpPr>
        <p:grpSpPr>
          <a:xfrm>
            <a:off x="1023158" y="2422291"/>
            <a:ext cx="1417164" cy="663805"/>
            <a:chOff x="9698298" y="2320295"/>
            <a:chExt cx="1417533" cy="663978"/>
          </a:xfrm>
        </p:grpSpPr>
        <p:sp>
          <p:nvSpPr>
            <p:cNvPr id="45" name="TextBox 64">
              <a:extLst>
                <a:ext uri="{FF2B5EF4-FFF2-40B4-BE49-F238E27FC236}">
                  <a16:creationId xmlns:a16="http://schemas.microsoft.com/office/drawing/2014/main" id="{8192B227-2879-55E4-991E-789F94C01955}"/>
                </a:ext>
              </a:extLst>
            </p:cNvPr>
            <p:cNvSpPr txBox="1"/>
            <p:nvPr>
              <p:custDataLst>
                <p:tags r:id="rId55"/>
              </p:custDataLst>
            </p:nvPr>
          </p:nvSpPr>
          <p:spPr>
            <a:xfrm>
              <a:off x="9698298" y="2320295"/>
              <a:ext cx="1417533" cy="663978"/>
            </a:xfrm>
            <a:prstGeom prst="rect">
              <a:avLst/>
            </a:prstGeom>
            <a:solidFill>
              <a:srgbClr val="94AFAF"/>
            </a:solidFill>
            <a:ln w="19050" cap="flat" cmpd="sng" algn="ctr">
              <a:noFill/>
              <a:prstDash val="solid"/>
              <a:miter lim="800000"/>
              <a:tailEnd type="none"/>
            </a:ln>
            <a:effectLst/>
          </p:spPr>
          <p:txBody>
            <a:bodyPr wrap="none" lIns="0" tIns="26972" rIns="0" bIns="0" rtlCol="0" anchor="t" anchorCtr="0">
              <a:noAutofit/>
            </a:bodyPr>
            <a:lstStyle>
              <a:defPPr>
                <a:defRPr lang="en-US"/>
              </a:defPPr>
              <a:lvl1pPr algn="ctr" defTabSz="914126">
                <a:lnSpc>
                  <a:spcPct val="90000"/>
                </a:lnSpc>
                <a:defRPr sz="1798">
                  <a:solidFill>
                    <a:schemeClr val="accent2">
                      <a:lumMod val="75000"/>
                    </a:schemeClr>
                  </a:solidFill>
                  <a:latin typeface="Calibri" panose="020F0502020204030204"/>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685047" rtl="0" eaLnBrk="1" fontAlgn="auto" latinLnBrk="0" hangingPunct="1">
                <a:lnSpc>
                  <a:spcPct val="9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Arial"/>
              </a:endParaRPr>
            </a:p>
          </p:txBody>
        </p:sp>
        <p:sp>
          <p:nvSpPr>
            <p:cNvPr id="46" name="Freeform 65">
              <a:extLst>
                <a:ext uri="{FF2B5EF4-FFF2-40B4-BE49-F238E27FC236}">
                  <a16:creationId xmlns:a16="http://schemas.microsoft.com/office/drawing/2014/main" id="{19C5FA92-241D-FC49-1B9D-7362578C487C}"/>
                </a:ext>
              </a:extLst>
            </p:cNvPr>
            <p:cNvSpPr>
              <a:spLocks noChangeAspect="1" noChangeArrowheads="1"/>
            </p:cNvSpPr>
            <p:nvPr>
              <p:custDataLst>
                <p:tags r:id="rId56"/>
              </p:custDataLst>
            </p:nvPr>
          </p:nvSpPr>
          <p:spPr bwMode="auto">
            <a:xfrm>
              <a:off x="10414089" y="2471131"/>
              <a:ext cx="400607" cy="400607"/>
            </a:xfrm>
            <a:custGeom>
              <a:avLst/>
              <a:gdLst>
                <a:gd name="T0" fmla="*/ 996 w 2964"/>
                <a:gd name="T1" fmla="*/ 1065 h 2963"/>
                <a:gd name="T2" fmla="*/ 1574 w 2964"/>
                <a:gd name="T3" fmla="*/ 532 h 2963"/>
                <a:gd name="T4" fmla="*/ 324 w 2964"/>
                <a:gd name="T5" fmla="*/ 822 h 2963"/>
                <a:gd name="T6" fmla="*/ 0 w 2964"/>
                <a:gd name="T7" fmla="*/ 1840 h 2963"/>
                <a:gd name="T8" fmla="*/ 174 w 2964"/>
                <a:gd name="T9" fmla="*/ 1597 h 2963"/>
                <a:gd name="T10" fmla="*/ 174 w 2964"/>
                <a:gd name="T11" fmla="*/ 1447 h 2963"/>
                <a:gd name="T12" fmla="*/ 370 w 2964"/>
                <a:gd name="T13" fmla="*/ 1597 h 2963"/>
                <a:gd name="T14" fmla="*/ 370 w 2964"/>
                <a:gd name="T15" fmla="*/ 1447 h 2963"/>
                <a:gd name="T16" fmla="*/ 579 w 2964"/>
                <a:gd name="T17" fmla="*/ 1597 h 2963"/>
                <a:gd name="T18" fmla="*/ 579 w 2964"/>
                <a:gd name="T19" fmla="*/ 1447 h 2963"/>
                <a:gd name="T20" fmla="*/ 776 w 2964"/>
                <a:gd name="T21" fmla="*/ 1597 h 2963"/>
                <a:gd name="T22" fmla="*/ 776 w 2964"/>
                <a:gd name="T23" fmla="*/ 1447 h 2963"/>
                <a:gd name="T24" fmla="*/ 984 w 2964"/>
                <a:gd name="T25" fmla="*/ 1597 h 2963"/>
                <a:gd name="T26" fmla="*/ 984 w 2964"/>
                <a:gd name="T27" fmla="*/ 1447 h 2963"/>
                <a:gd name="T28" fmla="*/ 2523 w 2964"/>
                <a:gd name="T29" fmla="*/ 127 h 2963"/>
                <a:gd name="T30" fmla="*/ 1667 w 2964"/>
                <a:gd name="T31" fmla="*/ 185 h 2963"/>
                <a:gd name="T32" fmla="*/ 2835 w 2964"/>
                <a:gd name="T33" fmla="*/ 266 h 2963"/>
                <a:gd name="T34" fmla="*/ 2963 w 2964"/>
                <a:gd name="T35" fmla="*/ 139 h 2963"/>
                <a:gd name="T36" fmla="*/ 2477 w 2964"/>
                <a:gd name="T37" fmla="*/ 127 h 2963"/>
                <a:gd name="T38" fmla="*/ 347 w 2964"/>
                <a:gd name="T39" fmla="*/ 659 h 2963"/>
                <a:gd name="T40" fmla="*/ 2801 w 2964"/>
                <a:gd name="T41" fmla="*/ 2592 h 2963"/>
                <a:gd name="T42" fmla="*/ 2361 w 2964"/>
                <a:gd name="T43" fmla="*/ 2222 h 2963"/>
                <a:gd name="T44" fmla="*/ 1088 w 2964"/>
                <a:gd name="T45" fmla="*/ 2453 h 2963"/>
                <a:gd name="T46" fmla="*/ 1413 w 2964"/>
                <a:gd name="T47" fmla="*/ 2870 h 2963"/>
                <a:gd name="T48" fmla="*/ 1621 w 2964"/>
                <a:gd name="T49" fmla="*/ 2870 h 2963"/>
                <a:gd name="T50" fmla="*/ 2049 w 2964"/>
                <a:gd name="T51" fmla="*/ 2870 h 2963"/>
                <a:gd name="T52" fmla="*/ 2257 w 2964"/>
                <a:gd name="T53" fmla="*/ 2870 h 2963"/>
                <a:gd name="T54" fmla="*/ 2569 w 2964"/>
                <a:gd name="T55" fmla="*/ 2847 h 2963"/>
                <a:gd name="T56" fmla="*/ 2916 w 2964"/>
                <a:gd name="T57" fmla="*/ 2905 h 2963"/>
                <a:gd name="T58" fmla="*/ 1308 w 2964"/>
                <a:gd name="T59" fmla="*/ 2291 h 2963"/>
                <a:gd name="T60" fmla="*/ 1285 w 2964"/>
                <a:gd name="T61" fmla="*/ 2870 h 2963"/>
                <a:gd name="T62" fmla="*/ 1447 w 2964"/>
                <a:gd name="T63" fmla="*/ 2731 h 2963"/>
                <a:gd name="T64" fmla="*/ 1493 w 2964"/>
                <a:gd name="T65" fmla="*/ 2870 h 2963"/>
                <a:gd name="T66" fmla="*/ 1621 w 2964"/>
                <a:gd name="T67" fmla="*/ 2731 h 2963"/>
                <a:gd name="T68" fmla="*/ 1794 w 2964"/>
                <a:gd name="T69" fmla="*/ 2731 h 2963"/>
                <a:gd name="T70" fmla="*/ 1910 w 2964"/>
                <a:gd name="T71" fmla="*/ 2870 h 2963"/>
                <a:gd name="T72" fmla="*/ 1980 w 2964"/>
                <a:gd name="T73" fmla="*/ 2731 h 2963"/>
                <a:gd name="T74" fmla="*/ 2188 w 2964"/>
                <a:gd name="T75" fmla="*/ 2291 h 2963"/>
                <a:gd name="T76" fmla="*/ 2119 w 2964"/>
                <a:gd name="T77" fmla="*/ 2870 h 2963"/>
                <a:gd name="T78" fmla="*/ 2534 w 2964"/>
                <a:gd name="T79" fmla="*/ 2580 h 2963"/>
                <a:gd name="T80" fmla="*/ 2731 w 2964"/>
                <a:gd name="T81" fmla="*/ 2569 h 2963"/>
                <a:gd name="T82" fmla="*/ 2731 w 2964"/>
                <a:gd name="T83" fmla="*/ 2823 h 2963"/>
                <a:gd name="T84" fmla="*/ 2523 w 2964"/>
                <a:gd name="T85" fmla="*/ 857 h 2963"/>
                <a:gd name="T86" fmla="*/ 2743 w 2964"/>
                <a:gd name="T87" fmla="*/ 833 h 2963"/>
                <a:gd name="T88" fmla="*/ 2223 w 2964"/>
                <a:gd name="T89" fmla="*/ 127 h 2963"/>
                <a:gd name="T90" fmla="*/ 2824 w 2964"/>
                <a:gd name="T91" fmla="*/ 532 h 2963"/>
                <a:gd name="T92" fmla="*/ 2534 w 2964"/>
                <a:gd name="T93" fmla="*/ 532 h 2963"/>
                <a:gd name="T94" fmla="*/ 2095 w 2964"/>
                <a:gd name="T95" fmla="*/ 532 h 2963"/>
                <a:gd name="T96" fmla="*/ 1806 w 2964"/>
                <a:gd name="T97" fmla="*/ 532 h 2963"/>
                <a:gd name="T98" fmla="*/ 1725 w 2964"/>
                <a:gd name="T99" fmla="*/ 625 h 2963"/>
                <a:gd name="T100" fmla="*/ 2430 w 2964"/>
                <a:gd name="T101" fmla="*/ 1482 h 2963"/>
                <a:gd name="T102" fmla="*/ 2963 w 2964"/>
                <a:gd name="T103" fmla="*/ 1134 h 2963"/>
                <a:gd name="T104" fmla="*/ 2963 w 2964"/>
                <a:gd name="T105" fmla="*/ 532 h 2963"/>
                <a:gd name="T106" fmla="*/ 2245 w 2964"/>
                <a:gd name="T107" fmla="*/ 555 h 2963"/>
                <a:gd name="T108" fmla="*/ 1956 w 2964"/>
                <a:gd name="T109" fmla="*/ 544 h 2963"/>
                <a:gd name="T110" fmla="*/ 2396 w 2964"/>
                <a:gd name="T111" fmla="*/ 937 h 2963"/>
                <a:gd name="T112" fmla="*/ 2026 w 2964"/>
                <a:gd name="T113" fmla="*/ 671 h 2963"/>
                <a:gd name="T114" fmla="*/ 2384 w 2964"/>
                <a:gd name="T115" fmla="*/ 636 h 2963"/>
                <a:gd name="T116" fmla="*/ 2384 w 2964"/>
                <a:gd name="T117" fmla="*/ 544 h 2963"/>
                <a:gd name="T118" fmla="*/ 2477 w 2964"/>
                <a:gd name="T119" fmla="*/ 1076 h 2963"/>
                <a:gd name="T120" fmla="*/ 2743 w 2964"/>
                <a:gd name="T121" fmla="*/ 671 h 2963"/>
                <a:gd name="T122" fmla="*/ 2673 w 2964"/>
                <a:gd name="T123" fmla="*/ 555 h 2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64" h="2963">
                  <a:moveTo>
                    <a:pt x="1297" y="1840"/>
                  </a:moveTo>
                  <a:cubicBezTo>
                    <a:pt x="1239" y="1840"/>
                    <a:pt x="1239" y="1840"/>
                    <a:pt x="1239" y="1840"/>
                  </a:cubicBezTo>
                  <a:cubicBezTo>
                    <a:pt x="1239" y="1065"/>
                    <a:pt x="1239" y="1065"/>
                    <a:pt x="1239" y="1065"/>
                  </a:cubicBezTo>
                  <a:cubicBezTo>
                    <a:pt x="996" y="1227"/>
                    <a:pt x="996" y="1227"/>
                    <a:pt x="996" y="1227"/>
                  </a:cubicBezTo>
                  <a:cubicBezTo>
                    <a:pt x="996" y="1065"/>
                    <a:pt x="996" y="1065"/>
                    <a:pt x="996" y="1065"/>
                  </a:cubicBezTo>
                  <a:cubicBezTo>
                    <a:pt x="752" y="1227"/>
                    <a:pt x="752" y="1227"/>
                    <a:pt x="752" y="1227"/>
                  </a:cubicBezTo>
                  <a:cubicBezTo>
                    <a:pt x="752" y="1065"/>
                    <a:pt x="752" y="1065"/>
                    <a:pt x="752" y="1065"/>
                  </a:cubicBezTo>
                  <a:cubicBezTo>
                    <a:pt x="579" y="1181"/>
                    <a:pt x="579" y="1181"/>
                    <a:pt x="579" y="1181"/>
                  </a:cubicBezTo>
                  <a:cubicBezTo>
                    <a:pt x="706" y="798"/>
                    <a:pt x="1065" y="532"/>
                    <a:pt x="1482" y="532"/>
                  </a:cubicBezTo>
                  <a:cubicBezTo>
                    <a:pt x="1517" y="532"/>
                    <a:pt x="1540" y="532"/>
                    <a:pt x="1574" y="532"/>
                  </a:cubicBezTo>
                  <a:cubicBezTo>
                    <a:pt x="1574" y="440"/>
                    <a:pt x="1574" y="440"/>
                    <a:pt x="1574" y="440"/>
                  </a:cubicBezTo>
                  <a:cubicBezTo>
                    <a:pt x="1540" y="440"/>
                    <a:pt x="1517" y="440"/>
                    <a:pt x="1482" y="440"/>
                  </a:cubicBezTo>
                  <a:cubicBezTo>
                    <a:pt x="996" y="440"/>
                    <a:pt x="579" y="775"/>
                    <a:pt x="475" y="1227"/>
                  </a:cubicBezTo>
                  <a:cubicBezTo>
                    <a:pt x="347" y="1227"/>
                    <a:pt x="347" y="1227"/>
                    <a:pt x="347" y="1227"/>
                  </a:cubicBezTo>
                  <a:cubicBezTo>
                    <a:pt x="324" y="822"/>
                    <a:pt x="324" y="822"/>
                    <a:pt x="324" y="822"/>
                  </a:cubicBezTo>
                  <a:cubicBezTo>
                    <a:pt x="209" y="822"/>
                    <a:pt x="209" y="822"/>
                    <a:pt x="209" y="822"/>
                  </a:cubicBezTo>
                  <a:cubicBezTo>
                    <a:pt x="185" y="1227"/>
                    <a:pt x="185" y="1227"/>
                    <a:pt x="185" y="1227"/>
                  </a:cubicBezTo>
                  <a:cubicBezTo>
                    <a:pt x="58" y="1227"/>
                    <a:pt x="58" y="1227"/>
                    <a:pt x="58" y="1227"/>
                  </a:cubicBezTo>
                  <a:cubicBezTo>
                    <a:pt x="58" y="1840"/>
                    <a:pt x="58" y="1840"/>
                    <a:pt x="58" y="1840"/>
                  </a:cubicBezTo>
                  <a:cubicBezTo>
                    <a:pt x="0" y="1840"/>
                    <a:pt x="0" y="1840"/>
                    <a:pt x="0" y="1840"/>
                  </a:cubicBezTo>
                  <a:cubicBezTo>
                    <a:pt x="0" y="1898"/>
                    <a:pt x="0" y="1898"/>
                    <a:pt x="0" y="1898"/>
                  </a:cubicBezTo>
                  <a:cubicBezTo>
                    <a:pt x="1297" y="1898"/>
                    <a:pt x="1297" y="1898"/>
                    <a:pt x="1297" y="1898"/>
                  </a:cubicBezTo>
                  <a:lnTo>
                    <a:pt x="1297" y="1840"/>
                  </a:lnTo>
                  <a:close/>
                  <a:moveTo>
                    <a:pt x="313" y="1597"/>
                  </a:moveTo>
                  <a:cubicBezTo>
                    <a:pt x="174" y="1597"/>
                    <a:pt x="174" y="1597"/>
                    <a:pt x="174" y="1597"/>
                  </a:cubicBezTo>
                  <a:cubicBezTo>
                    <a:pt x="174" y="1516"/>
                    <a:pt x="174" y="1516"/>
                    <a:pt x="174" y="1516"/>
                  </a:cubicBezTo>
                  <a:cubicBezTo>
                    <a:pt x="313" y="1516"/>
                    <a:pt x="313" y="1516"/>
                    <a:pt x="313" y="1516"/>
                  </a:cubicBezTo>
                  <a:lnTo>
                    <a:pt x="313" y="1597"/>
                  </a:lnTo>
                  <a:close/>
                  <a:moveTo>
                    <a:pt x="313" y="1447"/>
                  </a:moveTo>
                  <a:cubicBezTo>
                    <a:pt x="174" y="1447"/>
                    <a:pt x="174" y="1447"/>
                    <a:pt x="174" y="1447"/>
                  </a:cubicBezTo>
                  <a:cubicBezTo>
                    <a:pt x="174" y="1366"/>
                    <a:pt x="174" y="1366"/>
                    <a:pt x="174" y="1366"/>
                  </a:cubicBezTo>
                  <a:cubicBezTo>
                    <a:pt x="313" y="1366"/>
                    <a:pt x="313" y="1366"/>
                    <a:pt x="313" y="1366"/>
                  </a:cubicBezTo>
                  <a:lnTo>
                    <a:pt x="313" y="1447"/>
                  </a:lnTo>
                  <a:close/>
                  <a:moveTo>
                    <a:pt x="521" y="1597"/>
                  </a:moveTo>
                  <a:cubicBezTo>
                    <a:pt x="370" y="1597"/>
                    <a:pt x="370" y="1597"/>
                    <a:pt x="370" y="1597"/>
                  </a:cubicBezTo>
                  <a:cubicBezTo>
                    <a:pt x="370" y="1516"/>
                    <a:pt x="370" y="1516"/>
                    <a:pt x="370" y="1516"/>
                  </a:cubicBezTo>
                  <a:cubicBezTo>
                    <a:pt x="521" y="1516"/>
                    <a:pt x="521" y="1516"/>
                    <a:pt x="521" y="1516"/>
                  </a:cubicBezTo>
                  <a:lnTo>
                    <a:pt x="521" y="1597"/>
                  </a:lnTo>
                  <a:close/>
                  <a:moveTo>
                    <a:pt x="521" y="1447"/>
                  </a:moveTo>
                  <a:cubicBezTo>
                    <a:pt x="370" y="1447"/>
                    <a:pt x="370" y="1447"/>
                    <a:pt x="370" y="1447"/>
                  </a:cubicBezTo>
                  <a:cubicBezTo>
                    <a:pt x="370" y="1366"/>
                    <a:pt x="370" y="1366"/>
                    <a:pt x="370" y="1366"/>
                  </a:cubicBezTo>
                  <a:cubicBezTo>
                    <a:pt x="521" y="1366"/>
                    <a:pt x="521" y="1366"/>
                    <a:pt x="521" y="1366"/>
                  </a:cubicBezTo>
                  <a:lnTo>
                    <a:pt x="521" y="1447"/>
                  </a:lnTo>
                  <a:close/>
                  <a:moveTo>
                    <a:pt x="718" y="1597"/>
                  </a:moveTo>
                  <a:cubicBezTo>
                    <a:pt x="579" y="1597"/>
                    <a:pt x="579" y="1597"/>
                    <a:pt x="579" y="1597"/>
                  </a:cubicBezTo>
                  <a:cubicBezTo>
                    <a:pt x="579" y="1516"/>
                    <a:pt x="579" y="1516"/>
                    <a:pt x="579" y="1516"/>
                  </a:cubicBezTo>
                  <a:cubicBezTo>
                    <a:pt x="718" y="1516"/>
                    <a:pt x="718" y="1516"/>
                    <a:pt x="718" y="1516"/>
                  </a:cubicBezTo>
                  <a:lnTo>
                    <a:pt x="718" y="1597"/>
                  </a:lnTo>
                  <a:close/>
                  <a:moveTo>
                    <a:pt x="718" y="1447"/>
                  </a:moveTo>
                  <a:cubicBezTo>
                    <a:pt x="579" y="1447"/>
                    <a:pt x="579" y="1447"/>
                    <a:pt x="579" y="1447"/>
                  </a:cubicBezTo>
                  <a:cubicBezTo>
                    <a:pt x="579" y="1366"/>
                    <a:pt x="579" y="1366"/>
                    <a:pt x="579" y="1366"/>
                  </a:cubicBezTo>
                  <a:cubicBezTo>
                    <a:pt x="718" y="1366"/>
                    <a:pt x="718" y="1366"/>
                    <a:pt x="718" y="1366"/>
                  </a:cubicBezTo>
                  <a:lnTo>
                    <a:pt x="718" y="1447"/>
                  </a:lnTo>
                  <a:close/>
                  <a:moveTo>
                    <a:pt x="926" y="1597"/>
                  </a:moveTo>
                  <a:cubicBezTo>
                    <a:pt x="776" y="1597"/>
                    <a:pt x="776" y="1597"/>
                    <a:pt x="776" y="1597"/>
                  </a:cubicBezTo>
                  <a:cubicBezTo>
                    <a:pt x="776" y="1516"/>
                    <a:pt x="776" y="1516"/>
                    <a:pt x="776" y="1516"/>
                  </a:cubicBezTo>
                  <a:cubicBezTo>
                    <a:pt x="926" y="1516"/>
                    <a:pt x="926" y="1516"/>
                    <a:pt x="926" y="1516"/>
                  </a:cubicBezTo>
                  <a:lnTo>
                    <a:pt x="926" y="1597"/>
                  </a:lnTo>
                  <a:close/>
                  <a:moveTo>
                    <a:pt x="926" y="1447"/>
                  </a:moveTo>
                  <a:cubicBezTo>
                    <a:pt x="776" y="1447"/>
                    <a:pt x="776" y="1447"/>
                    <a:pt x="776" y="1447"/>
                  </a:cubicBezTo>
                  <a:cubicBezTo>
                    <a:pt x="776" y="1366"/>
                    <a:pt x="776" y="1366"/>
                    <a:pt x="776" y="1366"/>
                  </a:cubicBezTo>
                  <a:cubicBezTo>
                    <a:pt x="926" y="1366"/>
                    <a:pt x="926" y="1366"/>
                    <a:pt x="926" y="1366"/>
                  </a:cubicBezTo>
                  <a:lnTo>
                    <a:pt x="926" y="1447"/>
                  </a:lnTo>
                  <a:close/>
                  <a:moveTo>
                    <a:pt x="1123" y="1597"/>
                  </a:moveTo>
                  <a:cubicBezTo>
                    <a:pt x="984" y="1597"/>
                    <a:pt x="984" y="1597"/>
                    <a:pt x="984" y="1597"/>
                  </a:cubicBezTo>
                  <a:cubicBezTo>
                    <a:pt x="984" y="1516"/>
                    <a:pt x="984" y="1516"/>
                    <a:pt x="984" y="1516"/>
                  </a:cubicBezTo>
                  <a:cubicBezTo>
                    <a:pt x="1123" y="1516"/>
                    <a:pt x="1123" y="1516"/>
                    <a:pt x="1123" y="1516"/>
                  </a:cubicBezTo>
                  <a:lnTo>
                    <a:pt x="1123" y="1597"/>
                  </a:lnTo>
                  <a:close/>
                  <a:moveTo>
                    <a:pt x="1123" y="1447"/>
                  </a:moveTo>
                  <a:cubicBezTo>
                    <a:pt x="984" y="1447"/>
                    <a:pt x="984" y="1447"/>
                    <a:pt x="984" y="1447"/>
                  </a:cubicBezTo>
                  <a:cubicBezTo>
                    <a:pt x="984" y="1366"/>
                    <a:pt x="984" y="1366"/>
                    <a:pt x="984" y="1366"/>
                  </a:cubicBezTo>
                  <a:cubicBezTo>
                    <a:pt x="1123" y="1366"/>
                    <a:pt x="1123" y="1366"/>
                    <a:pt x="1123" y="1366"/>
                  </a:cubicBezTo>
                  <a:lnTo>
                    <a:pt x="1123" y="1447"/>
                  </a:lnTo>
                  <a:close/>
                  <a:moveTo>
                    <a:pt x="2511" y="139"/>
                  </a:moveTo>
                  <a:lnTo>
                    <a:pt x="2523" y="127"/>
                  </a:lnTo>
                  <a:cubicBezTo>
                    <a:pt x="2523" y="57"/>
                    <a:pt x="2430" y="0"/>
                    <a:pt x="2314" y="0"/>
                  </a:cubicBezTo>
                  <a:cubicBezTo>
                    <a:pt x="2200" y="0"/>
                    <a:pt x="2119" y="57"/>
                    <a:pt x="2119" y="127"/>
                  </a:cubicBezTo>
                  <a:lnTo>
                    <a:pt x="2119" y="139"/>
                  </a:lnTo>
                  <a:cubicBezTo>
                    <a:pt x="1667" y="139"/>
                    <a:pt x="1667" y="139"/>
                    <a:pt x="1667" y="139"/>
                  </a:cubicBezTo>
                  <a:cubicBezTo>
                    <a:pt x="1667" y="185"/>
                    <a:pt x="1667" y="185"/>
                    <a:pt x="1667" y="185"/>
                  </a:cubicBezTo>
                  <a:cubicBezTo>
                    <a:pt x="1725" y="185"/>
                    <a:pt x="1725" y="185"/>
                    <a:pt x="1725" y="185"/>
                  </a:cubicBezTo>
                  <a:cubicBezTo>
                    <a:pt x="1725" y="359"/>
                    <a:pt x="1725" y="359"/>
                    <a:pt x="1725" y="359"/>
                  </a:cubicBezTo>
                  <a:cubicBezTo>
                    <a:pt x="1783" y="277"/>
                    <a:pt x="1783" y="277"/>
                    <a:pt x="1783" y="277"/>
                  </a:cubicBezTo>
                  <a:cubicBezTo>
                    <a:pt x="1783" y="266"/>
                    <a:pt x="1794" y="266"/>
                    <a:pt x="1794" y="266"/>
                  </a:cubicBezTo>
                  <a:cubicBezTo>
                    <a:pt x="2835" y="266"/>
                    <a:pt x="2835" y="266"/>
                    <a:pt x="2835" y="266"/>
                  </a:cubicBezTo>
                  <a:cubicBezTo>
                    <a:pt x="2835" y="266"/>
                    <a:pt x="2847" y="266"/>
                    <a:pt x="2847" y="277"/>
                  </a:cubicBezTo>
                  <a:cubicBezTo>
                    <a:pt x="2905" y="359"/>
                    <a:pt x="2905" y="359"/>
                    <a:pt x="2905" y="359"/>
                  </a:cubicBezTo>
                  <a:cubicBezTo>
                    <a:pt x="2905" y="185"/>
                    <a:pt x="2905" y="185"/>
                    <a:pt x="2905" y="185"/>
                  </a:cubicBezTo>
                  <a:cubicBezTo>
                    <a:pt x="2963" y="185"/>
                    <a:pt x="2963" y="185"/>
                    <a:pt x="2963" y="185"/>
                  </a:cubicBezTo>
                  <a:cubicBezTo>
                    <a:pt x="2963" y="139"/>
                    <a:pt x="2963" y="139"/>
                    <a:pt x="2963" y="139"/>
                  </a:cubicBezTo>
                  <a:lnTo>
                    <a:pt x="2511" y="139"/>
                  </a:lnTo>
                  <a:close/>
                  <a:moveTo>
                    <a:pt x="2314" y="208"/>
                  </a:moveTo>
                  <a:cubicBezTo>
                    <a:pt x="2223" y="208"/>
                    <a:pt x="2153" y="162"/>
                    <a:pt x="2153" y="127"/>
                  </a:cubicBezTo>
                  <a:cubicBezTo>
                    <a:pt x="2153" y="81"/>
                    <a:pt x="2223" y="46"/>
                    <a:pt x="2314" y="46"/>
                  </a:cubicBezTo>
                  <a:cubicBezTo>
                    <a:pt x="2407" y="46"/>
                    <a:pt x="2477" y="81"/>
                    <a:pt x="2477" y="127"/>
                  </a:cubicBezTo>
                  <a:cubicBezTo>
                    <a:pt x="2477" y="162"/>
                    <a:pt x="2407" y="208"/>
                    <a:pt x="2314" y="208"/>
                  </a:cubicBezTo>
                  <a:close/>
                  <a:moveTo>
                    <a:pt x="533" y="683"/>
                  </a:moveTo>
                  <a:cubicBezTo>
                    <a:pt x="533" y="636"/>
                    <a:pt x="486" y="602"/>
                    <a:pt x="452" y="602"/>
                  </a:cubicBezTo>
                  <a:cubicBezTo>
                    <a:pt x="405" y="602"/>
                    <a:pt x="370" y="625"/>
                    <a:pt x="370" y="659"/>
                  </a:cubicBezTo>
                  <a:cubicBezTo>
                    <a:pt x="359" y="659"/>
                    <a:pt x="347" y="659"/>
                    <a:pt x="347" y="659"/>
                  </a:cubicBezTo>
                  <a:cubicBezTo>
                    <a:pt x="289" y="659"/>
                    <a:pt x="243" y="706"/>
                    <a:pt x="243" y="764"/>
                  </a:cubicBezTo>
                  <a:cubicBezTo>
                    <a:pt x="452" y="764"/>
                    <a:pt x="452" y="764"/>
                    <a:pt x="452" y="764"/>
                  </a:cubicBezTo>
                  <a:cubicBezTo>
                    <a:pt x="486" y="764"/>
                    <a:pt x="533" y="729"/>
                    <a:pt x="533" y="683"/>
                  </a:cubicBezTo>
                  <a:close/>
                  <a:moveTo>
                    <a:pt x="2916" y="2627"/>
                  </a:moveTo>
                  <a:cubicBezTo>
                    <a:pt x="2801" y="2592"/>
                    <a:pt x="2801" y="2592"/>
                    <a:pt x="2801" y="2592"/>
                  </a:cubicBezTo>
                  <a:cubicBezTo>
                    <a:pt x="2696" y="2407"/>
                    <a:pt x="2696" y="2407"/>
                    <a:pt x="2696" y="2407"/>
                  </a:cubicBezTo>
                  <a:cubicBezTo>
                    <a:pt x="2662" y="2337"/>
                    <a:pt x="2604" y="2291"/>
                    <a:pt x="2430" y="2291"/>
                  </a:cubicBezTo>
                  <a:cubicBezTo>
                    <a:pt x="2430" y="2731"/>
                    <a:pt x="2430" y="2731"/>
                    <a:pt x="2430" y="2731"/>
                  </a:cubicBezTo>
                  <a:cubicBezTo>
                    <a:pt x="2361" y="2731"/>
                    <a:pt x="2361" y="2731"/>
                    <a:pt x="2361" y="2731"/>
                  </a:cubicBezTo>
                  <a:cubicBezTo>
                    <a:pt x="2361" y="2222"/>
                    <a:pt x="2361" y="2222"/>
                    <a:pt x="2361" y="2222"/>
                  </a:cubicBezTo>
                  <a:cubicBezTo>
                    <a:pt x="1088" y="2222"/>
                    <a:pt x="1088" y="2222"/>
                    <a:pt x="1088" y="2222"/>
                  </a:cubicBezTo>
                  <a:cubicBezTo>
                    <a:pt x="1088" y="2349"/>
                    <a:pt x="1088" y="2349"/>
                    <a:pt x="1088" y="2349"/>
                  </a:cubicBezTo>
                  <a:cubicBezTo>
                    <a:pt x="926" y="2268"/>
                    <a:pt x="776" y="2141"/>
                    <a:pt x="683" y="1991"/>
                  </a:cubicBezTo>
                  <a:cubicBezTo>
                    <a:pt x="579" y="1991"/>
                    <a:pt x="579" y="1991"/>
                    <a:pt x="579" y="1991"/>
                  </a:cubicBezTo>
                  <a:cubicBezTo>
                    <a:pt x="695" y="2199"/>
                    <a:pt x="868" y="2360"/>
                    <a:pt x="1088" y="2453"/>
                  </a:cubicBezTo>
                  <a:cubicBezTo>
                    <a:pt x="1088" y="2847"/>
                    <a:pt x="1088" y="2847"/>
                    <a:pt x="1088" y="2847"/>
                  </a:cubicBezTo>
                  <a:cubicBezTo>
                    <a:pt x="1250" y="2847"/>
                    <a:pt x="1250" y="2847"/>
                    <a:pt x="1250" y="2847"/>
                  </a:cubicBezTo>
                  <a:cubicBezTo>
                    <a:pt x="1239" y="2858"/>
                    <a:pt x="1239" y="2858"/>
                    <a:pt x="1239" y="2870"/>
                  </a:cubicBezTo>
                  <a:cubicBezTo>
                    <a:pt x="1239" y="2928"/>
                    <a:pt x="1274" y="2962"/>
                    <a:pt x="1331" y="2962"/>
                  </a:cubicBezTo>
                  <a:cubicBezTo>
                    <a:pt x="1378" y="2962"/>
                    <a:pt x="1413" y="2928"/>
                    <a:pt x="1413" y="2870"/>
                  </a:cubicBezTo>
                  <a:cubicBezTo>
                    <a:pt x="1413" y="2858"/>
                    <a:pt x="1413" y="2858"/>
                    <a:pt x="1413" y="2847"/>
                  </a:cubicBezTo>
                  <a:cubicBezTo>
                    <a:pt x="1447" y="2847"/>
                    <a:pt x="1447" y="2847"/>
                    <a:pt x="1447" y="2847"/>
                  </a:cubicBezTo>
                  <a:cubicBezTo>
                    <a:pt x="1447" y="2858"/>
                    <a:pt x="1447" y="2858"/>
                    <a:pt x="1447" y="2870"/>
                  </a:cubicBezTo>
                  <a:cubicBezTo>
                    <a:pt x="1447" y="2928"/>
                    <a:pt x="1482" y="2962"/>
                    <a:pt x="1540" y="2962"/>
                  </a:cubicBezTo>
                  <a:cubicBezTo>
                    <a:pt x="1586" y="2962"/>
                    <a:pt x="1621" y="2928"/>
                    <a:pt x="1621" y="2870"/>
                  </a:cubicBezTo>
                  <a:cubicBezTo>
                    <a:pt x="1621" y="2858"/>
                    <a:pt x="1621" y="2858"/>
                    <a:pt x="1621" y="2847"/>
                  </a:cubicBezTo>
                  <a:cubicBezTo>
                    <a:pt x="1876" y="2847"/>
                    <a:pt x="1876" y="2847"/>
                    <a:pt x="1876" y="2847"/>
                  </a:cubicBezTo>
                  <a:cubicBezTo>
                    <a:pt x="1876" y="2858"/>
                    <a:pt x="1876" y="2858"/>
                    <a:pt x="1876" y="2870"/>
                  </a:cubicBezTo>
                  <a:cubicBezTo>
                    <a:pt x="1876" y="2928"/>
                    <a:pt x="1910" y="2962"/>
                    <a:pt x="1968" y="2962"/>
                  </a:cubicBezTo>
                  <a:cubicBezTo>
                    <a:pt x="2015" y="2962"/>
                    <a:pt x="2049" y="2928"/>
                    <a:pt x="2049" y="2870"/>
                  </a:cubicBezTo>
                  <a:cubicBezTo>
                    <a:pt x="2049" y="2858"/>
                    <a:pt x="2049" y="2858"/>
                    <a:pt x="2049" y="2847"/>
                  </a:cubicBezTo>
                  <a:cubicBezTo>
                    <a:pt x="2084" y="2847"/>
                    <a:pt x="2084" y="2847"/>
                    <a:pt x="2084" y="2847"/>
                  </a:cubicBezTo>
                  <a:cubicBezTo>
                    <a:pt x="2084" y="2858"/>
                    <a:pt x="2084" y="2858"/>
                    <a:pt x="2084" y="2870"/>
                  </a:cubicBezTo>
                  <a:cubicBezTo>
                    <a:pt x="2084" y="2928"/>
                    <a:pt x="2119" y="2962"/>
                    <a:pt x="2165" y="2962"/>
                  </a:cubicBezTo>
                  <a:cubicBezTo>
                    <a:pt x="2223" y="2962"/>
                    <a:pt x="2257" y="2928"/>
                    <a:pt x="2257" y="2870"/>
                  </a:cubicBezTo>
                  <a:cubicBezTo>
                    <a:pt x="2257" y="2858"/>
                    <a:pt x="2257" y="2858"/>
                    <a:pt x="2257" y="2847"/>
                  </a:cubicBezTo>
                  <a:cubicBezTo>
                    <a:pt x="2326" y="2847"/>
                    <a:pt x="2326" y="2847"/>
                    <a:pt x="2326" y="2847"/>
                  </a:cubicBezTo>
                  <a:cubicBezTo>
                    <a:pt x="2326" y="2870"/>
                    <a:pt x="2349" y="2893"/>
                    <a:pt x="2372" y="2893"/>
                  </a:cubicBezTo>
                  <a:cubicBezTo>
                    <a:pt x="2523" y="2893"/>
                    <a:pt x="2523" y="2893"/>
                    <a:pt x="2523" y="2893"/>
                  </a:cubicBezTo>
                  <a:cubicBezTo>
                    <a:pt x="2557" y="2893"/>
                    <a:pt x="2569" y="2870"/>
                    <a:pt x="2569" y="2847"/>
                  </a:cubicBezTo>
                  <a:cubicBezTo>
                    <a:pt x="2650" y="2847"/>
                    <a:pt x="2650" y="2847"/>
                    <a:pt x="2650" y="2847"/>
                  </a:cubicBezTo>
                  <a:cubicBezTo>
                    <a:pt x="2650" y="2858"/>
                    <a:pt x="2650" y="2858"/>
                    <a:pt x="2650" y="2870"/>
                  </a:cubicBezTo>
                  <a:cubicBezTo>
                    <a:pt x="2650" y="2928"/>
                    <a:pt x="2685" y="2962"/>
                    <a:pt x="2731" y="2962"/>
                  </a:cubicBezTo>
                  <a:cubicBezTo>
                    <a:pt x="2766" y="2962"/>
                    <a:pt x="2801" y="2939"/>
                    <a:pt x="2812" y="2905"/>
                  </a:cubicBezTo>
                  <a:cubicBezTo>
                    <a:pt x="2916" y="2905"/>
                    <a:pt x="2916" y="2905"/>
                    <a:pt x="2916" y="2905"/>
                  </a:cubicBezTo>
                  <a:cubicBezTo>
                    <a:pt x="2940" y="2905"/>
                    <a:pt x="2963" y="2881"/>
                    <a:pt x="2963" y="2858"/>
                  </a:cubicBezTo>
                  <a:cubicBezTo>
                    <a:pt x="2963" y="2685"/>
                    <a:pt x="2963" y="2685"/>
                    <a:pt x="2963" y="2685"/>
                  </a:cubicBezTo>
                  <a:cubicBezTo>
                    <a:pt x="2963" y="2662"/>
                    <a:pt x="2951" y="2638"/>
                    <a:pt x="2916" y="2627"/>
                  </a:cubicBezTo>
                  <a:close/>
                  <a:moveTo>
                    <a:pt x="1274" y="2291"/>
                  </a:moveTo>
                  <a:cubicBezTo>
                    <a:pt x="1308" y="2291"/>
                    <a:pt x="1308" y="2291"/>
                    <a:pt x="1308" y="2291"/>
                  </a:cubicBezTo>
                  <a:cubicBezTo>
                    <a:pt x="1308" y="2731"/>
                    <a:pt x="1308" y="2731"/>
                    <a:pt x="1308" y="2731"/>
                  </a:cubicBezTo>
                  <a:cubicBezTo>
                    <a:pt x="1274" y="2731"/>
                    <a:pt x="1274" y="2731"/>
                    <a:pt x="1274" y="2731"/>
                  </a:cubicBezTo>
                  <a:lnTo>
                    <a:pt x="1274" y="2291"/>
                  </a:lnTo>
                  <a:close/>
                  <a:moveTo>
                    <a:pt x="1331" y="2916"/>
                  </a:moveTo>
                  <a:cubicBezTo>
                    <a:pt x="1297" y="2916"/>
                    <a:pt x="1285" y="2905"/>
                    <a:pt x="1285" y="2870"/>
                  </a:cubicBezTo>
                  <a:cubicBezTo>
                    <a:pt x="1285" y="2847"/>
                    <a:pt x="1297" y="2823"/>
                    <a:pt x="1331" y="2823"/>
                  </a:cubicBezTo>
                  <a:cubicBezTo>
                    <a:pt x="1354" y="2823"/>
                    <a:pt x="1378" y="2847"/>
                    <a:pt x="1378" y="2870"/>
                  </a:cubicBezTo>
                  <a:cubicBezTo>
                    <a:pt x="1378" y="2905"/>
                    <a:pt x="1354" y="2916"/>
                    <a:pt x="1331" y="2916"/>
                  </a:cubicBezTo>
                  <a:close/>
                  <a:moveTo>
                    <a:pt x="1482" y="2731"/>
                  </a:moveTo>
                  <a:cubicBezTo>
                    <a:pt x="1447" y="2731"/>
                    <a:pt x="1447" y="2731"/>
                    <a:pt x="1447" y="2731"/>
                  </a:cubicBezTo>
                  <a:cubicBezTo>
                    <a:pt x="1447" y="2291"/>
                    <a:pt x="1447" y="2291"/>
                    <a:pt x="1447" y="2291"/>
                  </a:cubicBezTo>
                  <a:cubicBezTo>
                    <a:pt x="1482" y="2291"/>
                    <a:pt x="1482" y="2291"/>
                    <a:pt x="1482" y="2291"/>
                  </a:cubicBezTo>
                  <a:lnTo>
                    <a:pt x="1482" y="2731"/>
                  </a:lnTo>
                  <a:close/>
                  <a:moveTo>
                    <a:pt x="1540" y="2916"/>
                  </a:moveTo>
                  <a:cubicBezTo>
                    <a:pt x="1505" y="2916"/>
                    <a:pt x="1493" y="2905"/>
                    <a:pt x="1493" y="2870"/>
                  </a:cubicBezTo>
                  <a:cubicBezTo>
                    <a:pt x="1493" y="2847"/>
                    <a:pt x="1505" y="2823"/>
                    <a:pt x="1540" y="2823"/>
                  </a:cubicBezTo>
                  <a:cubicBezTo>
                    <a:pt x="1563" y="2823"/>
                    <a:pt x="1586" y="2847"/>
                    <a:pt x="1586" y="2870"/>
                  </a:cubicBezTo>
                  <a:cubicBezTo>
                    <a:pt x="1586" y="2905"/>
                    <a:pt x="1563" y="2916"/>
                    <a:pt x="1540" y="2916"/>
                  </a:cubicBezTo>
                  <a:close/>
                  <a:moveTo>
                    <a:pt x="1656" y="2731"/>
                  </a:moveTo>
                  <a:cubicBezTo>
                    <a:pt x="1621" y="2731"/>
                    <a:pt x="1621" y="2731"/>
                    <a:pt x="1621" y="2731"/>
                  </a:cubicBezTo>
                  <a:cubicBezTo>
                    <a:pt x="1621" y="2291"/>
                    <a:pt x="1621" y="2291"/>
                    <a:pt x="1621" y="2291"/>
                  </a:cubicBezTo>
                  <a:cubicBezTo>
                    <a:pt x="1656" y="2291"/>
                    <a:pt x="1656" y="2291"/>
                    <a:pt x="1656" y="2291"/>
                  </a:cubicBezTo>
                  <a:lnTo>
                    <a:pt x="1656" y="2731"/>
                  </a:lnTo>
                  <a:close/>
                  <a:moveTo>
                    <a:pt x="1829" y="2731"/>
                  </a:moveTo>
                  <a:cubicBezTo>
                    <a:pt x="1794" y="2731"/>
                    <a:pt x="1794" y="2731"/>
                    <a:pt x="1794" y="2731"/>
                  </a:cubicBezTo>
                  <a:cubicBezTo>
                    <a:pt x="1794" y="2291"/>
                    <a:pt x="1794" y="2291"/>
                    <a:pt x="1794" y="2291"/>
                  </a:cubicBezTo>
                  <a:cubicBezTo>
                    <a:pt x="1829" y="2291"/>
                    <a:pt x="1829" y="2291"/>
                    <a:pt x="1829" y="2291"/>
                  </a:cubicBezTo>
                  <a:lnTo>
                    <a:pt x="1829" y="2731"/>
                  </a:lnTo>
                  <a:close/>
                  <a:moveTo>
                    <a:pt x="1968" y="2916"/>
                  </a:moveTo>
                  <a:cubicBezTo>
                    <a:pt x="1933" y="2916"/>
                    <a:pt x="1910" y="2905"/>
                    <a:pt x="1910" y="2870"/>
                  </a:cubicBezTo>
                  <a:cubicBezTo>
                    <a:pt x="1910" y="2847"/>
                    <a:pt x="1933" y="2823"/>
                    <a:pt x="1968" y="2823"/>
                  </a:cubicBezTo>
                  <a:cubicBezTo>
                    <a:pt x="1991" y="2823"/>
                    <a:pt x="2015" y="2847"/>
                    <a:pt x="2015" y="2870"/>
                  </a:cubicBezTo>
                  <a:cubicBezTo>
                    <a:pt x="2015" y="2905"/>
                    <a:pt x="1991" y="2916"/>
                    <a:pt x="1968" y="2916"/>
                  </a:cubicBezTo>
                  <a:close/>
                  <a:moveTo>
                    <a:pt x="2015" y="2731"/>
                  </a:moveTo>
                  <a:cubicBezTo>
                    <a:pt x="1980" y="2731"/>
                    <a:pt x="1980" y="2731"/>
                    <a:pt x="1980" y="2731"/>
                  </a:cubicBezTo>
                  <a:cubicBezTo>
                    <a:pt x="1980" y="2291"/>
                    <a:pt x="1980" y="2291"/>
                    <a:pt x="1980" y="2291"/>
                  </a:cubicBezTo>
                  <a:cubicBezTo>
                    <a:pt x="2015" y="2291"/>
                    <a:pt x="2015" y="2291"/>
                    <a:pt x="2015" y="2291"/>
                  </a:cubicBezTo>
                  <a:lnTo>
                    <a:pt x="2015" y="2731"/>
                  </a:lnTo>
                  <a:close/>
                  <a:moveTo>
                    <a:pt x="2153" y="2291"/>
                  </a:moveTo>
                  <a:cubicBezTo>
                    <a:pt x="2188" y="2291"/>
                    <a:pt x="2188" y="2291"/>
                    <a:pt x="2188" y="2291"/>
                  </a:cubicBezTo>
                  <a:cubicBezTo>
                    <a:pt x="2188" y="2731"/>
                    <a:pt x="2188" y="2731"/>
                    <a:pt x="2188" y="2731"/>
                  </a:cubicBezTo>
                  <a:cubicBezTo>
                    <a:pt x="2153" y="2731"/>
                    <a:pt x="2153" y="2731"/>
                    <a:pt x="2153" y="2731"/>
                  </a:cubicBezTo>
                  <a:lnTo>
                    <a:pt x="2153" y="2291"/>
                  </a:lnTo>
                  <a:close/>
                  <a:moveTo>
                    <a:pt x="2165" y="2916"/>
                  </a:moveTo>
                  <a:cubicBezTo>
                    <a:pt x="2142" y="2916"/>
                    <a:pt x="2119" y="2905"/>
                    <a:pt x="2119" y="2870"/>
                  </a:cubicBezTo>
                  <a:cubicBezTo>
                    <a:pt x="2119" y="2847"/>
                    <a:pt x="2142" y="2823"/>
                    <a:pt x="2165" y="2823"/>
                  </a:cubicBezTo>
                  <a:cubicBezTo>
                    <a:pt x="2200" y="2823"/>
                    <a:pt x="2211" y="2847"/>
                    <a:pt x="2211" y="2870"/>
                  </a:cubicBezTo>
                  <a:cubicBezTo>
                    <a:pt x="2211" y="2905"/>
                    <a:pt x="2200" y="2916"/>
                    <a:pt x="2165" y="2916"/>
                  </a:cubicBezTo>
                  <a:close/>
                  <a:moveTo>
                    <a:pt x="2546" y="2592"/>
                  </a:moveTo>
                  <a:cubicBezTo>
                    <a:pt x="2534" y="2592"/>
                    <a:pt x="2534" y="2580"/>
                    <a:pt x="2534" y="2580"/>
                  </a:cubicBezTo>
                  <a:cubicBezTo>
                    <a:pt x="2534" y="2453"/>
                    <a:pt x="2534" y="2453"/>
                    <a:pt x="2534" y="2453"/>
                  </a:cubicBezTo>
                  <a:cubicBezTo>
                    <a:pt x="2534" y="2442"/>
                    <a:pt x="2534" y="2442"/>
                    <a:pt x="2546" y="2442"/>
                  </a:cubicBezTo>
                  <a:cubicBezTo>
                    <a:pt x="2627" y="2442"/>
                    <a:pt x="2627" y="2442"/>
                    <a:pt x="2627" y="2442"/>
                  </a:cubicBezTo>
                  <a:cubicBezTo>
                    <a:pt x="2639" y="2442"/>
                    <a:pt x="2662" y="2442"/>
                    <a:pt x="2662" y="2453"/>
                  </a:cubicBezTo>
                  <a:cubicBezTo>
                    <a:pt x="2731" y="2569"/>
                    <a:pt x="2731" y="2569"/>
                    <a:pt x="2731" y="2569"/>
                  </a:cubicBezTo>
                  <a:cubicBezTo>
                    <a:pt x="2731" y="2580"/>
                    <a:pt x="2731" y="2592"/>
                    <a:pt x="2720" y="2592"/>
                  </a:cubicBezTo>
                  <a:lnTo>
                    <a:pt x="2546" y="2592"/>
                  </a:lnTo>
                  <a:close/>
                  <a:moveTo>
                    <a:pt x="2731" y="2916"/>
                  </a:moveTo>
                  <a:cubicBezTo>
                    <a:pt x="2708" y="2916"/>
                    <a:pt x="2685" y="2905"/>
                    <a:pt x="2685" y="2870"/>
                  </a:cubicBezTo>
                  <a:cubicBezTo>
                    <a:pt x="2685" y="2847"/>
                    <a:pt x="2708" y="2823"/>
                    <a:pt x="2731" y="2823"/>
                  </a:cubicBezTo>
                  <a:cubicBezTo>
                    <a:pt x="2754" y="2823"/>
                    <a:pt x="2777" y="2847"/>
                    <a:pt x="2777" y="2870"/>
                  </a:cubicBezTo>
                  <a:cubicBezTo>
                    <a:pt x="2777" y="2905"/>
                    <a:pt x="2754" y="2916"/>
                    <a:pt x="2731" y="2916"/>
                  </a:cubicBezTo>
                  <a:close/>
                  <a:moveTo>
                    <a:pt x="2534" y="833"/>
                  </a:moveTo>
                  <a:cubicBezTo>
                    <a:pt x="2523" y="833"/>
                    <a:pt x="2523" y="833"/>
                    <a:pt x="2523" y="845"/>
                  </a:cubicBezTo>
                  <a:cubicBezTo>
                    <a:pt x="2523" y="857"/>
                    <a:pt x="2523" y="857"/>
                    <a:pt x="2523" y="857"/>
                  </a:cubicBezTo>
                  <a:cubicBezTo>
                    <a:pt x="2523" y="868"/>
                    <a:pt x="2523" y="868"/>
                    <a:pt x="2534" y="868"/>
                  </a:cubicBezTo>
                  <a:cubicBezTo>
                    <a:pt x="2743" y="868"/>
                    <a:pt x="2743" y="868"/>
                    <a:pt x="2743" y="868"/>
                  </a:cubicBezTo>
                  <a:cubicBezTo>
                    <a:pt x="2754" y="868"/>
                    <a:pt x="2766" y="868"/>
                    <a:pt x="2766" y="857"/>
                  </a:cubicBezTo>
                  <a:cubicBezTo>
                    <a:pt x="2766" y="845"/>
                    <a:pt x="2766" y="845"/>
                    <a:pt x="2766" y="845"/>
                  </a:cubicBezTo>
                  <a:cubicBezTo>
                    <a:pt x="2766" y="833"/>
                    <a:pt x="2754" y="833"/>
                    <a:pt x="2743" y="833"/>
                  </a:cubicBezTo>
                  <a:lnTo>
                    <a:pt x="2534" y="833"/>
                  </a:lnTo>
                  <a:close/>
                  <a:moveTo>
                    <a:pt x="2407" y="116"/>
                  </a:moveTo>
                  <a:cubicBezTo>
                    <a:pt x="2223" y="116"/>
                    <a:pt x="2223" y="116"/>
                    <a:pt x="2223" y="116"/>
                  </a:cubicBezTo>
                  <a:cubicBezTo>
                    <a:pt x="2223" y="116"/>
                    <a:pt x="2211" y="116"/>
                    <a:pt x="2211" y="127"/>
                  </a:cubicBezTo>
                  <a:lnTo>
                    <a:pt x="2223" y="127"/>
                  </a:lnTo>
                  <a:cubicBezTo>
                    <a:pt x="2407" y="127"/>
                    <a:pt x="2407" y="127"/>
                    <a:pt x="2407" y="127"/>
                  </a:cubicBezTo>
                  <a:lnTo>
                    <a:pt x="2418" y="127"/>
                  </a:lnTo>
                  <a:cubicBezTo>
                    <a:pt x="2418" y="116"/>
                    <a:pt x="2407" y="116"/>
                    <a:pt x="2407" y="116"/>
                  </a:cubicBezTo>
                  <a:close/>
                  <a:moveTo>
                    <a:pt x="2708" y="301"/>
                  </a:moveTo>
                  <a:cubicBezTo>
                    <a:pt x="2824" y="532"/>
                    <a:pt x="2824" y="532"/>
                    <a:pt x="2824" y="532"/>
                  </a:cubicBezTo>
                  <a:cubicBezTo>
                    <a:pt x="2673" y="532"/>
                    <a:pt x="2673" y="532"/>
                    <a:pt x="2673" y="532"/>
                  </a:cubicBezTo>
                  <a:cubicBezTo>
                    <a:pt x="2662" y="486"/>
                    <a:pt x="2662" y="486"/>
                    <a:pt x="2662" y="486"/>
                  </a:cubicBezTo>
                  <a:cubicBezTo>
                    <a:pt x="2592" y="301"/>
                    <a:pt x="2592" y="301"/>
                    <a:pt x="2592" y="301"/>
                  </a:cubicBezTo>
                  <a:cubicBezTo>
                    <a:pt x="2488" y="301"/>
                    <a:pt x="2488" y="301"/>
                    <a:pt x="2488" y="301"/>
                  </a:cubicBezTo>
                  <a:cubicBezTo>
                    <a:pt x="2534" y="532"/>
                    <a:pt x="2534" y="532"/>
                    <a:pt x="2534" y="532"/>
                  </a:cubicBezTo>
                  <a:cubicBezTo>
                    <a:pt x="2384" y="532"/>
                    <a:pt x="2384" y="532"/>
                    <a:pt x="2384" y="532"/>
                  </a:cubicBezTo>
                  <a:cubicBezTo>
                    <a:pt x="2372" y="301"/>
                    <a:pt x="2372" y="301"/>
                    <a:pt x="2372" y="301"/>
                  </a:cubicBezTo>
                  <a:cubicBezTo>
                    <a:pt x="2257" y="301"/>
                    <a:pt x="2257" y="301"/>
                    <a:pt x="2257" y="301"/>
                  </a:cubicBezTo>
                  <a:cubicBezTo>
                    <a:pt x="2245" y="532"/>
                    <a:pt x="2245" y="532"/>
                    <a:pt x="2245" y="532"/>
                  </a:cubicBezTo>
                  <a:cubicBezTo>
                    <a:pt x="2095" y="532"/>
                    <a:pt x="2095" y="532"/>
                    <a:pt x="2095" y="532"/>
                  </a:cubicBezTo>
                  <a:cubicBezTo>
                    <a:pt x="2142" y="301"/>
                    <a:pt x="2142" y="301"/>
                    <a:pt x="2142" y="301"/>
                  </a:cubicBezTo>
                  <a:cubicBezTo>
                    <a:pt x="2038" y="301"/>
                    <a:pt x="2038" y="301"/>
                    <a:pt x="2038" y="301"/>
                  </a:cubicBezTo>
                  <a:cubicBezTo>
                    <a:pt x="1968" y="486"/>
                    <a:pt x="1968" y="486"/>
                    <a:pt x="1968" y="486"/>
                  </a:cubicBezTo>
                  <a:cubicBezTo>
                    <a:pt x="1956" y="532"/>
                    <a:pt x="1956" y="532"/>
                    <a:pt x="1956" y="532"/>
                  </a:cubicBezTo>
                  <a:cubicBezTo>
                    <a:pt x="1806" y="532"/>
                    <a:pt x="1806" y="532"/>
                    <a:pt x="1806" y="532"/>
                  </a:cubicBezTo>
                  <a:cubicBezTo>
                    <a:pt x="1922" y="301"/>
                    <a:pt x="1922" y="301"/>
                    <a:pt x="1922" y="301"/>
                  </a:cubicBezTo>
                  <a:cubicBezTo>
                    <a:pt x="1806" y="301"/>
                    <a:pt x="1806" y="301"/>
                    <a:pt x="1806" y="301"/>
                  </a:cubicBezTo>
                  <a:cubicBezTo>
                    <a:pt x="1667" y="532"/>
                    <a:pt x="1667" y="532"/>
                    <a:pt x="1667" y="532"/>
                  </a:cubicBezTo>
                  <a:cubicBezTo>
                    <a:pt x="1667" y="555"/>
                    <a:pt x="1667" y="555"/>
                    <a:pt x="1667" y="555"/>
                  </a:cubicBezTo>
                  <a:cubicBezTo>
                    <a:pt x="1667" y="590"/>
                    <a:pt x="1690" y="625"/>
                    <a:pt x="1725" y="625"/>
                  </a:cubicBezTo>
                  <a:cubicBezTo>
                    <a:pt x="1725" y="1076"/>
                    <a:pt x="1725" y="1076"/>
                    <a:pt x="1725" y="1076"/>
                  </a:cubicBezTo>
                  <a:cubicBezTo>
                    <a:pt x="1667" y="1076"/>
                    <a:pt x="1667" y="1076"/>
                    <a:pt x="1667" y="1076"/>
                  </a:cubicBezTo>
                  <a:cubicBezTo>
                    <a:pt x="1667" y="1134"/>
                    <a:pt x="1667" y="1134"/>
                    <a:pt x="1667" y="1134"/>
                  </a:cubicBezTo>
                  <a:cubicBezTo>
                    <a:pt x="2361" y="1134"/>
                    <a:pt x="2361" y="1134"/>
                    <a:pt x="2361" y="1134"/>
                  </a:cubicBezTo>
                  <a:cubicBezTo>
                    <a:pt x="2407" y="1238"/>
                    <a:pt x="2430" y="1354"/>
                    <a:pt x="2430" y="1482"/>
                  </a:cubicBezTo>
                  <a:cubicBezTo>
                    <a:pt x="2430" y="1736"/>
                    <a:pt x="2338" y="1956"/>
                    <a:pt x="2176" y="2130"/>
                  </a:cubicBezTo>
                  <a:cubicBezTo>
                    <a:pt x="2291" y="2130"/>
                    <a:pt x="2291" y="2130"/>
                    <a:pt x="2291" y="2130"/>
                  </a:cubicBezTo>
                  <a:cubicBezTo>
                    <a:pt x="2442" y="1956"/>
                    <a:pt x="2523" y="1725"/>
                    <a:pt x="2523" y="1482"/>
                  </a:cubicBezTo>
                  <a:cubicBezTo>
                    <a:pt x="2523" y="1354"/>
                    <a:pt x="2500" y="1238"/>
                    <a:pt x="2465" y="1134"/>
                  </a:cubicBezTo>
                  <a:cubicBezTo>
                    <a:pt x="2963" y="1134"/>
                    <a:pt x="2963" y="1134"/>
                    <a:pt x="2963" y="1134"/>
                  </a:cubicBezTo>
                  <a:cubicBezTo>
                    <a:pt x="2963" y="1076"/>
                    <a:pt x="2963" y="1076"/>
                    <a:pt x="2963" y="1076"/>
                  </a:cubicBezTo>
                  <a:cubicBezTo>
                    <a:pt x="2905" y="1076"/>
                    <a:pt x="2905" y="1076"/>
                    <a:pt x="2905" y="1076"/>
                  </a:cubicBezTo>
                  <a:cubicBezTo>
                    <a:pt x="2905" y="625"/>
                    <a:pt x="2905" y="625"/>
                    <a:pt x="2905" y="625"/>
                  </a:cubicBezTo>
                  <a:cubicBezTo>
                    <a:pt x="2940" y="625"/>
                    <a:pt x="2963" y="590"/>
                    <a:pt x="2963" y="555"/>
                  </a:cubicBezTo>
                  <a:cubicBezTo>
                    <a:pt x="2963" y="532"/>
                    <a:pt x="2963" y="532"/>
                    <a:pt x="2963" y="532"/>
                  </a:cubicBezTo>
                  <a:cubicBezTo>
                    <a:pt x="2824" y="301"/>
                    <a:pt x="2824" y="301"/>
                    <a:pt x="2824" y="301"/>
                  </a:cubicBezTo>
                  <a:lnTo>
                    <a:pt x="2708" y="301"/>
                  </a:lnTo>
                  <a:close/>
                  <a:moveTo>
                    <a:pt x="2095" y="544"/>
                  </a:moveTo>
                  <a:cubicBezTo>
                    <a:pt x="2245" y="544"/>
                    <a:pt x="2245" y="544"/>
                    <a:pt x="2245" y="544"/>
                  </a:cubicBezTo>
                  <a:cubicBezTo>
                    <a:pt x="2245" y="555"/>
                    <a:pt x="2245" y="555"/>
                    <a:pt x="2245" y="555"/>
                  </a:cubicBezTo>
                  <a:cubicBezTo>
                    <a:pt x="2245" y="590"/>
                    <a:pt x="2211" y="625"/>
                    <a:pt x="2176" y="625"/>
                  </a:cubicBezTo>
                  <a:cubicBezTo>
                    <a:pt x="2130" y="625"/>
                    <a:pt x="2095" y="590"/>
                    <a:pt x="2095" y="555"/>
                  </a:cubicBezTo>
                  <a:lnTo>
                    <a:pt x="2095" y="544"/>
                  </a:lnTo>
                  <a:close/>
                  <a:moveTo>
                    <a:pt x="1806" y="544"/>
                  </a:moveTo>
                  <a:cubicBezTo>
                    <a:pt x="1956" y="544"/>
                    <a:pt x="1956" y="544"/>
                    <a:pt x="1956" y="544"/>
                  </a:cubicBezTo>
                  <a:cubicBezTo>
                    <a:pt x="1956" y="555"/>
                    <a:pt x="1956" y="555"/>
                    <a:pt x="1956" y="555"/>
                  </a:cubicBezTo>
                  <a:cubicBezTo>
                    <a:pt x="1956" y="590"/>
                    <a:pt x="1922" y="625"/>
                    <a:pt x="1887" y="625"/>
                  </a:cubicBezTo>
                  <a:cubicBezTo>
                    <a:pt x="1841" y="625"/>
                    <a:pt x="1806" y="590"/>
                    <a:pt x="1806" y="555"/>
                  </a:cubicBezTo>
                  <a:lnTo>
                    <a:pt x="1806" y="544"/>
                  </a:lnTo>
                  <a:close/>
                  <a:moveTo>
                    <a:pt x="2396" y="937"/>
                  </a:moveTo>
                  <a:cubicBezTo>
                    <a:pt x="1829" y="937"/>
                    <a:pt x="1829" y="937"/>
                    <a:pt x="1829" y="937"/>
                  </a:cubicBezTo>
                  <a:cubicBezTo>
                    <a:pt x="1829" y="659"/>
                    <a:pt x="1829" y="659"/>
                    <a:pt x="1829" y="659"/>
                  </a:cubicBezTo>
                  <a:cubicBezTo>
                    <a:pt x="1841" y="659"/>
                    <a:pt x="1864" y="671"/>
                    <a:pt x="1887" y="671"/>
                  </a:cubicBezTo>
                  <a:cubicBezTo>
                    <a:pt x="1910" y="671"/>
                    <a:pt x="1933" y="659"/>
                    <a:pt x="1956" y="636"/>
                  </a:cubicBezTo>
                  <a:cubicBezTo>
                    <a:pt x="1980" y="659"/>
                    <a:pt x="2003" y="671"/>
                    <a:pt x="2026" y="671"/>
                  </a:cubicBezTo>
                  <a:cubicBezTo>
                    <a:pt x="2049" y="671"/>
                    <a:pt x="2084" y="659"/>
                    <a:pt x="2095" y="636"/>
                  </a:cubicBezTo>
                  <a:cubicBezTo>
                    <a:pt x="2119" y="659"/>
                    <a:pt x="2142" y="671"/>
                    <a:pt x="2176" y="671"/>
                  </a:cubicBezTo>
                  <a:cubicBezTo>
                    <a:pt x="2200" y="671"/>
                    <a:pt x="2223" y="659"/>
                    <a:pt x="2245" y="636"/>
                  </a:cubicBezTo>
                  <a:cubicBezTo>
                    <a:pt x="2257" y="659"/>
                    <a:pt x="2291" y="671"/>
                    <a:pt x="2314" y="671"/>
                  </a:cubicBezTo>
                  <a:cubicBezTo>
                    <a:pt x="2338" y="671"/>
                    <a:pt x="2372" y="659"/>
                    <a:pt x="2384" y="636"/>
                  </a:cubicBezTo>
                  <a:cubicBezTo>
                    <a:pt x="2384" y="648"/>
                    <a:pt x="2396" y="648"/>
                    <a:pt x="2396" y="648"/>
                  </a:cubicBezTo>
                  <a:lnTo>
                    <a:pt x="2396" y="937"/>
                  </a:lnTo>
                  <a:close/>
                  <a:moveTo>
                    <a:pt x="2453" y="625"/>
                  </a:moveTo>
                  <a:cubicBezTo>
                    <a:pt x="2418" y="625"/>
                    <a:pt x="2384" y="590"/>
                    <a:pt x="2384" y="555"/>
                  </a:cubicBezTo>
                  <a:cubicBezTo>
                    <a:pt x="2384" y="544"/>
                    <a:pt x="2384" y="544"/>
                    <a:pt x="2384" y="544"/>
                  </a:cubicBezTo>
                  <a:cubicBezTo>
                    <a:pt x="2534" y="544"/>
                    <a:pt x="2534" y="544"/>
                    <a:pt x="2534" y="544"/>
                  </a:cubicBezTo>
                  <a:cubicBezTo>
                    <a:pt x="2534" y="555"/>
                    <a:pt x="2534" y="555"/>
                    <a:pt x="2534" y="555"/>
                  </a:cubicBezTo>
                  <a:cubicBezTo>
                    <a:pt x="2534" y="590"/>
                    <a:pt x="2500" y="625"/>
                    <a:pt x="2453" y="625"/>
                  </a:cubicBezTo>
                  <a:close/>
                  <a:moveTo>
                    <a:pt x="2801" y="1076"/>
                  </a:moveTo>
                  <a:cubicBezTo>
                    <a:pt x="2477" y="1076"/>
                    <a:pt x="2477" y="1076"/>
                    <a:pt x="2477" y="1076"/>
                  </a:cubicBezTo>
                  <a:cubicBezTo>
                    <a:pt x="2477" y="671"/>
                    <a:pt x="2477" y="671"/>
                    <a:pt x="2477" y="671"/>
                  </a:cubicBezTo>
                  <a:cubicBezTo>
                    <a:pt x="2500" y="659"/>
                    <a:pt x="2511" y="659"/>
                    <a:pt x="2534" y="636"/>
                  </a:cubicBezTo>
                  <a:cubicBezTo>
                    <a:pt x="2546" y="659"/>
                    <a:pt x="2581" y="671"/>
                    <a:pt x="2604" y="671"/>
                  </a:cubicBezTo>
                  <a:cubicBezTo>
                    <a:pt x="2627" y="671"/>
                    <a:pt x="2650" y="659"/>
                    <a:pt x="2673" y="636"/>
                  </a:cubicBezTo>
                  <a:cubicBezTo>
                    <a:pt x="2696" y="659"/>
                    <a:pt x="2720" y="671"/>
                    <a:pt x="2743" y="671"/>
                  </a:cubicBezTo>
                  <a:cubicBezTo>
                    <a:pt x="2766" y="671"/>
                    <a:pt x="2789" y="659"/>
                    <a:pt x="2801" y="659"/>
                  </a:cubicBezTo>
                  <a:lnTo>
                    <a:pt x="2801" y="1076"/>
                  </a:lnTo>
                  <a:close/>
                  <a:moveTo>
                    <a:pt x="2824" y="555"/>
                  </a:moveTo>
                  <a:cubicBezTo>
                    <a:pt x="2824" y="590"/>
                    <a:pt x="2789" y="625"/>
                    <a:pt x="2743" y="625"/>
                  </a:cubicBezTo>
                  <a:cubicBezTo>
                    <a:pt x="2708" y="625"/>
                    <a:pt x="2673" y="590"/>
                    <a:pt x="2673" y="555"/>
                  </a:cubicBezTo>
                  <a:cubicBezTo>
                    <a:pt x="2673" y="544"/>
                    <a:pt x="2673" y="544"/>
                    <a:pt x="2673" y="544"/>
                  </a:cubicBezTo>
                  <a:cubicBezTo>
                    <a:pt x="2824" y="544"/>
                    <a:pt x="2824" y="544"/>
                    <a:pt x="2824" y="544"/>
                  </a:cubicBezTo>
                  <a:lnTo>
                    <a:pt x="2824" y="555"/>
                  </a:lnTo>
                  <a:close/>
                </a:path>
              </a:pathLst>
            </a:custGeom>
            <a:solidFill>
              <a:srgbClr val="FFFFFF"/>
            </a:solidFill>
            <a:ln>
              <a:noFill/>
            </a:ln>
            <a:effectLst/>
          </p:spPr>
          <p:txBody>
            <a:bodyPr wrap="none" anchor="ctr"/>
            <a:lstStyle/>
            <a:p>
              <a:pPr marL="0" marR="0" lvl="0" indent="0" algn="l" defTabSz="685685"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Calibri"/>
                <a:ea typeface="+mn-ea"/>
                <a:cs typeface="Arial"/>
              </a:endParaRPr>
            </a:p>
          </p:txBody>
        </p:sp>
        <p:sp>
          <p:nvSpPr>
            <p:cNvPr id="47" name="TextBox 66">
              <a:extLst>
                <a:ext uri="{FF2B5EF4-FFF2-40B4-BE49-F238E27FC236}">
                  <a16:creationId xmlns:a16="http://schemas.microsoft.com/office/drawing/2014/main" id="{F35C301A-4E27-7A08-FEF3-76B10E0E544A}"/>
                </a:ext>
              </a:extLst>
            </p:cNvPr>
            <p:cNvSpPr txBox="1"/>
            <p:nvPr>
              <p:custDataLst>
                <p:tags r:id="rId57"/>
              </p:custDataLst>
            </p:nvPr>
          </p:nvSpPr>
          <p:spPr>
            <a:xfrm>
              <a:off x="9869275" y="2556339"/>
              <a:ext cx="633550" cy="284471"/>
            </a:xfrm>
            <a:prstGeom prst="rect">
              <a:avLst/>
            </a:prstGeom>
            <a:noFill/>
          </p:spPr>
          <p:txBody>
            <a:bodyPr wrap="none" lIns="0" tIns="0" rIns="0" bIns="0" rtlCol="0">
              <a:noAutofit/>
            </a:bodyPr>
            <a:lstStyle/>
            <a:p>
              <a:pPr marL="0" marR="0" lvl="0" indent="0" algn="l" defTabSz="68568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Calibri" panose="020F0502020204030204"/>
                  <a:ea typeface="+mn-ea"/>
                  <a:cs typeface="Arial"/>
                </a:rPr>
                <a:t>SCM</a:t>
              </a:r>
            </a:p>
          </p:txBody>
        </p:sp>
      </p:grpSp>
      <p:grpSp>
        <p:nvGrpSpPr>
          <p:cNvPr id="48" name="Group 52">
            <a:extLst>
              <a:ext uri="{FF2B5EF4-FFF2-40B4-BE49-F238E27FC236}">
                <a16:creationId xmlns:a16="http://schemas.microsoft.com/office/drawing/2014/main" id="{C5A9D665-F6C2-2EF8-A31A-F4AFFF410E58}"/>
              </a:ext>
            </a:extLst>
          </p:cNvPr>
          <p:cNvGrpSpPr/>
          <p:nvPr>
            <p:custDataLst>
              <p:tags r:id="rId16"/>
            </p:custDataLst>
          </p:nvPr>
        </p:nvGrpSpPr>
        <p:grpSpPr>
          <a:xfrm>
            <a:off x="1023158" y="5330534"/>
            <a:ext cx="1417164" cy="663805"/>
            <a:chOff x="10091608" y="3058175"/>
            <a:chExt cx="1396994" cy="654357"/>
          </a:xfrm>
          <a:solidFill>
            <a:srgbClr val="2E7395"/>
          </a:solidFill>
        </p:grpSpPr>
        <p:sp>
          <p:nvSpPr>
            <p:cNvPr id="49" name="TextBox 56">
              <a:extLst>
                <a:ext uri="{FF2B5EF4-FFF2-40B4-BE49-F238E27FC236}">
                  <a16:creationId xmlns:a16="http://schemas.microsoft.com/office/drawing/2014/main" id="{FC2C11D9-BC72-32B2-EE8B-9099D1FE2221}"/>
                </a:ext>
              </a:extLst>
            </p:cNvPr>
            <p:cNvSpPr txBox="1"/>
            <p:nvPr>
              <p:custDataLst>
                <p:tags r:id="rId53"/>
              </p:custDataLst>
            </p:nvPr>
          </p:nvSpPr>
          <p:spPr>
            <a:xfrm>
              <a:off x="10091608" y="3058175"/>
              <a:ext cx="1396994" cy="654357"/>
            </a:xfrm>
            <a:prstGeom prst="rect">
              <a:avLst/>
            </a:prstGeom>
            <a:solidFill>
              <a:srgbClr val="2B6242"/>
            </a:solidFill>
            <a:ln w="19050" cap="flat" cmpd="sng" algn="ctr">
              <a:noFill/>
              <a:prstDash val="solid"/>
              <a:miter lim="800000"/>
              <a:tailEnd type="none"/>
            </a:ln>
            <a:effectLst/>
          </p:spPr>
          <p:txBody>
            <a:bodyPr wrap="none" lIns="0" tIns="26972" rIns="0" bIns="0" rtlCol="0" anchor="t" anchorCtr="0">
              <a:noAutofit/>
            </a:bodyPr>
            <a:lstStyle>
              <a:defPPr>
                <a:defRPr lang="en-US"/>
              </a:defPPr>
              <a:lvl1pPr algn="ctr" defTabSz="914126">
                <a:lnSpc>
                  <a:spcPct val="90000"/>
                </a:lnSpc>
                <a:defRPr sz="1798">
                  <a:solidFill>
                    <a:schemeClr val="accent2">
                      <a:lumMod val="75000"/>
                    </a:schemeClr>
                  </a:solidFill>
                  <a:latin typeface="Calibri" panose="020F0502020204030204"/>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685047" rtl="0" eaLnBrk="1" fontAlgn="auto" latinLnBrk="0" hangingPunct="1">
                <a:lnSpc>
                  <a:spcPct val="9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Arial"/>
              </a:endParaRPr>
            </a:p>
          </p:txBody>
        </p:sp>
        <p:sp>
          <p:nvSpPr>
            <p:cNvPr id="50" name="TextBox 57">
              <a:extLst>
                <a:ext uri="{FF2B5EF4-FFF2-40B4-BE49-F238E27FC236}">
                  <a16:creationId xmlns:a16="http://schemas.microsoft.com/office/drawing/2014/main" id="{EF422C9B-DF0C-DE6D-2013-B9B238C9ED8F}"/>
                </a:ext>
              </a:extLst>
            </p:cNvPr>
            <p:cNvSpPr txBox="1"/>
            <p:nvPr>
              <p:custDataLst>
                <p:tags r:id="rId54"/>
              </p:custDataLst>
            </p:nvPr>
          </p:nvSpPr>
          <p:spPr>
            <a:xfrm>
              <a:off x="10301195" y="3290800"/>
              <a:ext cx="624371" cy="280349"/>
            </a:xfrm>
            <a:prstGeom prst="rect">
              <a:avLst/>
            </a:prstGeom>
            <a:noFill/>
          </p:spPr>
          <p:txBody>
            <a:bodyPr wrap="none" lIns="0" tIns="0" rIns="0" bIns="0" rtlCol="0">
              <a:noAutofit/>
            </a:bodyPr>
            <a:lstStyle/>
            <a:p>
              <a:pPr marL="0" marR="0" lvl="0" indent="0" algn="l" defTabSz="68568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Calibri" panose="020F0502020204030204"/>
                  <a:ea typeface="+mn-ea"/>
                  <a:cs typeface="Arial"/>
                </a:rPr>
                <a:t>3</a:t>
              </a:r>
              <a:r>
                <a:rPr kumimoji="0" lang="en-US" sz="1400" b="0" i="0" u="none" strike="noStrike" kern="0" cap="none" spc="0" normalizeH="0" baseline="30000" noProof="0">
                  <a:ln>
                    <a:noFill/>
                  </a:ln>
                  <a:solidFill>
                    <a:srgbClr val="FFFFFF"/>
                  </a:solidFill>
                  <a:effectLst/>
                  <a:uLnTx/>
                  <a:uFillTx/>
                  <a:latin typeface="Calibri" panose="020F0502020204030204"/>
                  <a:ea typeface="+mn-ea"/>
                  <a:cs typeface="Arial"/>
                </a:rPr>
                <a:t>rd</a:t>
              </a:r>
              <a:r>
                <a:rPr kumimoji="0" lang="en-US" sz="1400" b="0" i="0" u="none" strike="noStrike" kern="0" cap="none" spc="0" normalizeH="0" baseline="0" noProof="0">
                  <a:ln>
                    <a:noFill/>
                  </a:ln>
                  <a:solidFill>
                    <a:srgbClr val="FFFFFF"/>
                  </a:solidFill>
                  <a:effectLst/>
                  <a:uLnTx/>
                  <a:uFillTx/>
                  <a:latin typeface="Calibri" panose="020F0502020204030204"/>
                  <a:ea typeface="+mn-ea"/>
                  <a:cs typeface="Arial"/>
                </a:rPr>
                <a:t> Party</a:t>
              </a:r>
            </a:p>
          </p:txBody>
        </p:sp>
      </p:grpSp>
      <p:grpSp>
        <p:nvGrpSpPr>
          <p:cNvPr id="51" name="Group 11">
            <a:extLst>
              <a:ext uri="{FF2B5EF4-FFF2-40B4-BE49-F238E27FC236}">
                <a16:creationId xmlns:a16="http://schemas.microsoft.com/office/drawing/2014/main" id="{135A3ABE-1749-7B69-0134-5148DB42C811}"/>
              </a:ext>
            </a:extLst>
          </p:cNvPr>
          <p:cNvGrpSpPr/>
          <p:nvPr>
            <p:custDataLst>
              <p:tags r:id="rId17"/>
            </p:custDataLst>
          </p:nvPr>
        </p:nvGrpSpPr>
        <p:grpSpPr>
          <a:xfrm>
            <a:off x="1023158" y="3876059"/>
            <a:ext cx="1417164" cy="663805"/>
            <a:chOff x="1021570" y="3876058"/>
            <a:chExt cx="1417164" cy="663805"/>
          </a:xfrm>
        </p:grpSpPr>
        <p:sp>
          <p:nvSpPr>
            <p:cNvPr id="52" name="Freeform 7">
              <a:extLst>
                <a:ext uri="{FF2B5EF4-FFF2-40B4-BE49-F238E27FC236}">
                  <a16:creationId xmlns:a16="http://schemas.microsoft.com/office/drawing/2014/main" id="{AB76D3C9-861D-2CCB-1357-ED774A68A806}"/>
                </a:ext>
              </a:extLst>
            </p:cNvPr>
            <p:cNvSpPr>
              <a:spLocks noChangeAspect="1" noChangeArrowheads="1"/>
            </p:cNvSpPr>
            <p:nvPr>
              <p:custDataLst>
                <p:tags r:id="rId48"/>
              </p:custDataLst>
            </p:nvPr>
          </p:nvSpPr>
          <p:spPr bwMode="auto">
            <a:xfrm>
              <a:off x="1747150" y="4010681"/>
              <a:ext cx="514397" cy="385941"/>
            </a:xfrm>
            <a:custGeom>
              <a:avLst/>
              <a:gdLst>
                <a:gd name="T0" fmla="*/ 7249 w 8000"/>
                <a:gd name="T1" fmla="*/ 750 h 6000"/>
                <a:gd name="T2" fmla="*/ 2750 w 8000"/>
                <a:gd name="T3" fmla="*/ 469 h 6000"/>
                <a:gd name="T4" fmla="*/ 2188 w 8000"/>
                <a:gd name="T5" fmla="*/ 0 h 6000"/>
                <a:gd name="T6" fmla="*/ 0 w 8000"/>
                <a:gd name="T7" fmla="*/ 5999 h 6000"/>
                <a:gd name="T8" fmla="*/ 1094 w 8000"/>
                <a:gd name="T9" fmla="*/ 5499 h 6000"/>
                <a:gd name="T10" fmla="*/ 500 w 8000"/>
                <a:gd name="T11" fmla="*/ 5249 h 6000"/>
                <a:gd name="T12" fmla="*/ 1063 w 8000"/>
                <a:gd name="T13" fmla="*/ 4749 h 6000"/>
                <a:gd name="T14" fmla="*/ 2500 w 8000"/>
                <a:gd name="T15" fmla="*/ 3874 h 6000"/>
                <a:gd name="T16" fmla="*/ 2938 w 8000"/>
                <a:gd name="T17" fmla="*/ 5499 h 6000"/>
                <a:gd name="T18" fmla="*/ 7999 w 8000"/>
                <a:gd name="T19" fmla="*/ 5999 h 6000"/>
                <a:gd name="T20" fmla="*/ 7249 w 8000"/>
                <a:gd name="T21" fmla="*/ 750 h 6000"/>
                <a:gd name="T22" fmla="*/ 2969 w 8000"/>
                <a:gd name="T23" fmla="*/ 2406 h 6000"/>
                <a:gd name="T24" fmla="*/ 3063 w 8000"/>
                <a:gd name="T25" fmla="*/ 3000 h 6000"/>
                <a:gd name="T26" fmla="*/ 2938 w 8000"/>
                <a:gd name="T27" fmla="*/ 3093 h 6000"/>
                <a:gd name="T28" fmla="*/ 2594 w 8000"/>
                <a:gd name="T29" fmla="*/ 3593 h 6000"/>
                <a:gd name="T30" fmla="*/ 1813 w 8000"/>
                <a:gd name="T31" fmla="*/ 3249 h 6000"/>
                <a:gd name="T32" fmla="*/ 2688 w 8000"/>
                <a:gd name="T33" fmla="*/ 1875 h 6000"/>
                <a:gd name="T34" fmla="*/ 2906 w 8000"/>
                <a:gd name="T35" fmla="*/ 1875 h 6000"/>
                <a:gd name="T36" fmla="*/ 2938 w 8000"/>
                <a:gd name="T37" fmla="*/ 2313 h 6000"/>
                <a:gd name="T38" fmla="*/ 4562 w 8000"/>
                <a:gd name="T39" fmla="*/ 2531 h 6000"/>
                <a:gd name="T40" fmla="*/ 5405 w 8000"/>
                <a:gd name="T41" fmla="*/ 1625 h 6000"/>
                <a:gd name="T42" fmla="*/ 6218 w 8000"/>
                <a:gd name="T43" fmla="*/ 2594 h 6000"/>
                <a:gd name="T44" fmla="*/ 6030 w 8000"/>
                <a:gd name="T45" fmla="*/ 3405 h 6000"/>
                <a:gd name="T46" fmla="*/ 5687 w 8000"/>
                <a:gd name="T47" fmla="*/ 3374 h 6000"/>
                <a:gd name="T48" fmla="*/ 5749 w 8000"/>
                <a:gd name="T49" fmla="*/ 2594 h 6000"/>
                <a:gd name="T50" fmla="*/ 5124 w 8000"/>
                <a:gd name="T51" fmla="*/ 2063 h 6000"/>
                <a:gd name="T52" fmla="*/ 4874 w 8000"/>
                <a:gd name="T53" fmla="*/ 2594 h 6000"/>
                <a:gd name="T54" fmla="*/ 4874 w 8000"/>
                <a:gd name="T55" fmla="*/ 2594 h 6000"/>
                <a:gd name="T56" fmla="*/ 4780 w 8000"/>
                <a:gd name="T57" fmla="*/ 2875 h 6000"/>
                <a:gd name="T58" fmla="*/ 4937 w 8000"/>
                <a:gd name="T59" fmla="*/ 3030 h 6000"/>
                <a:gd name="T60" fmla="*/ 4562 w 8000"/>
                <a:gd name="T61" fmla="*/ 2531 h 6000"/>
                <a:gd name="T62" fmla="*/ 7499 w 8000"/>
                <a:gd name="T63" fmla="*/ 5249 h 6000"/>
                <a:gd name="T64" fmla="*/ 3188 w 8000"/>
                <a:gd name="T65" fmla="*/ 5499 h 6000"/>
                <a:gd name="T66" fmla="*/ 3813 w 8000"/>
                <a:gd name="T67" fmla="*/ 5249 h 6000"/>
                <a:gd name="T68" fmla="*/ 4280 w 8000"/>
                <a:gd name="T69" fmla="*/ 3937 h 6000"/>
                <a:gd name="T70" fmla="*/ 4937 w 8000"/>
                <a:gd name="T71" fmla="*/ 3655 h 6000"/>
                <a:gd name="T72" fmla="*/ 4687 w 8000"/>
                <a:gd name="T73" fmla="*/ 4249 h 6000"/>
                <a:gd name="T74" fmla="*/ 5249 w 8000"/>
                <a:gd name="T75" fmla="*/ 5218 h 6000"/>
                <a:gd name="T76" fmla="*/ 5093 w 8000"/>
                <a:gd name="T77" fmla="*/ 3812 h 6000"/>
                <a:gd name="T78" fmla="*/ 5374 w 8000"/>
                <a:gd name="T79" fmla="*/ 3874 h 6000"/>
                <a:gd name="T80" fmla="*/ 5499 w 8000"/>
                <a:gd name="T81" fmla="*/ 5218 h 6000"/>
                <a:gd name="T82" fmla="*/ 6093 w 8000"/>
                <a:gd name="T83" fmla="*/ 4249 h 6000"/>
                <a:gd name="T84" fmla="*/ 5812 w 8000"/>
                <a:gd name="T85" fmla="*/ 3655 h 6000"/>
                <a:gd name="T86" fmla="*/ 6780 w 8000"/>
                <a:gd name="T87" fmla="*/ 4343 h 6000"/>
                <a:gd name="T88" fmla="*/ 7499 w 8000"/>
                <a:gd name="T89" fmla="*/ 5249 h 6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000" h="6000">
                  <a:moveTo>
                    <a:pt x="7249" y="750"/>
                  </a:moveTo>
                  <a:lnTo>
                    <a:pt x="7249" y="750"/>
                  </a:lnTo>
                  <a:cubicBezTo>
                    <a:pt x="3188" y="750"/>
                    <a:pt x="3188" y="750"/>
                    <a:pt x="3188" y="750"/>
                  </a:cubicBezTo>
                  <a:cubicBezTo>
                    <a:pt x="3000" y="750"/>
                    <a:pt x="2813" y="656"/>
                    <a:pt x="2750" y="469"/>
                  </a:cubicBezTo>
                  <a:cubicBezTo>
                    <a:pt x="2625" y="281"/>
                    <a:pt x="2625" y="281"/>
                    <a:pt x="2625" y="281"/>
                  </a:cubicBezTo>
                  <a:cubicBezTo>
                    <a:pt x="2563" y="94"/>
                    <a:pt x="2375" y="0"/>
                    <a:pt x="2188" y="0"/>
                  </a:cubicBezTo>
                  <a:cubicBezTo>
                    <a:pt x="0" y="0"/>
                    <a:pt x="0" y="0"/>
                    <a:pt x="0" y="0"/>
                  </a:cubicBezTo>
                  <a:cubicBezTo>
                    <a:pt x="0" y="5999"/>
                    <a:pt x="0" y="5999"/>
                    <a:pt x="0" y="5999"/>
                  </a:cubicBezTo>
                  <a:cubicBezTo>
                    <a:pt x="1156" y="5999"/>
                    <a:pt x="1156" y="5999"/>
                    <a:pt x="1156" y="5999"/>
                  </a:cubicBezTo>
                  <a:cubicBezTo>
                    <a:pt x="1125" y="5812"/>
                    <a:pt x="1125" y="5655"/>
                    <a:pt x="1094" y="5499"/>
                  </a:cubicBezTo>
                  <a:cubicBezTo>
                    <a:pt x="500" y="5499"/>
                    <a:pt x="500" y="5499"/>
                    <a:pt x="500" y="5499"/>
                  </a:cubicBezTo>
                  <a:cubicBezTo>
                    <a:pt x="500" y="5249"/>
                    <a:pt x="500" y="5249"/>
                    <a:pt x="500" y="5249"/>
                  </a:cubicBezTo>
                  <a:cubicBezTo>
                    <a:pt x="1094" y="5249"/>
                    <a:pt x="1094" y="5249"/>
                    <a:pt x="1094" y="5249"/>
                  </a:cubicBezTo>
                  <a:cubicBezTo>
                    <a:pt x="1063" y="5062"/>
                    <a:pt x="1063" y="4905"/>
                    <a:pt x="1063" y="4749"/>
                  </a:cubicBezTo>
                  <a:cubicBezTo>
                    <a:pt x="1125" y="4249"/>
                    <a:pt x="1594" y="3874"/>
                    <a:pt x="1750" y="3624"/>
                  </a:cubicBezTo>
                  <a:cubicBezTo>
                    <a:pt x="1750" y="3624"/>
                    <a:pt x="2094" y="3874"/>
                    <a:pt x="2500" y="3874"/>
                  </a:cubicBezTo>
                  <a:cubicBezTo>
                    <a:pt x="2719" y="4249"/>
                    <a:pt x="2719" y="4249"/>
                    <a:pt x="2719" y="4249"/>
                  </a:cubicBezTo>
                  <a:cubicBezTo>
                    <a:pt x="2906" y="4655"/>
                    <a:pt x="2969" y="4937"/>
                    <a:pt x="2938" y="5499"/>
                  </a:cubicBezTo>
                  <a:cubicBezTo>
                    <a:pt x="2906" y="5999"/>
                    <a:pt x="2906" y="5999"/>
                    <a:pt x="2906" y="5999"/>
                  </a:cubicBezTo>
                  <a:cubicBezTo>
                    <a:pt x="7999" y="5999"/>
                    <a:pt x="7999" y="5999"/>
                    <a:pt x="7999" y="5999"/>
                  </a:cubicBezTo>
                  <a:cubicBezTo>
                    <a:pt x="7999" y="1500"/>
                    <a:pt x="7999" y="1500"/>
                    <a:pt x="7999" y="1500"/>
                  </a:cubicBezTo>
                  <a:cubicBezTo>
                    <a:pt x="7999" y="1094"/>
                    <a:pt x="7655" y="750"/>
                    <a:pt x="7249" y="750"/>
                  </a:cubicBezTo>
                  <a:close/>
                  <a:moveTo>
                    <a:pt x="2969" y="2406"/>
                  </a:moveTo>
                  <a:lnTo>
                    <a:pt x="2969" y="2406"/>
                  </a:lnTo>
                  <a:cubicBezTo>
                    <a:pt x="2969" y="2563"/>
                    <a:pt x="2938" y="2594"/>
                    <a:pt x="2938" y="2656"/>
                  </a:cubicBezTo>
                  <a:cubicBezTo>
                    <a:pt x="2938" y="2719"/>
                    <a:pt x="3063" y="3000"/>
                    <a:pt x="3063" y="3000"/>
                  </a:cubicBezTo>
                  <a:cubicBezTo>
                    <a:pt x="3063" y="3000"/>
                    <a:pt x="3063" y="3030"/>
                    <a:pt x="3031" y="3030"/>
                  </a:cubicBezTo>
                  <a:cubicBezTo>
                    <a:pt x="3031" y="3062"/>
                    <a:pt x="3000" y="3093"/>
                    <a:pt x="2938" y="3093"/>
                  </a:cubicBezTo>
                  <a:cubicBezTo>
                    <a:pt x="2938" y="3093"/>
                    <a:pt x="2875" y="3312"/>
                    <a:pt x="2844" y="3437"/>
                  </a:cubicBezTo>
                  <a:cubicBezTo>
                    <a:pt x="2813" y="3562"/>
                    <a:pt x="2719" y="3593"/>
                    <a:pt x="2594" y="3593"/>
                  </a:cubicBezTo>
                  <a:cubicBezTo>
                    <a:pt x="2406" y="3562"/>
                    <a:pt x="2156" y="3562"/>
                    <a:pt x="2000" y="3343"/>
                  </a:cubicBezTo>
                  <a:cubicBezTo>
                    <a:pt x="1813" y="3249"/>
                    <a:pt x="1813" y="3249"/>
                    <a:pt x="1813" y="3249"/>
                  </a:cubicBezTo>
                  <a:cubicBezTo>
                    <a:pt x="1813" y="3249"/>
                    <a:pt x="1563" y="2813"/>
                    <a:pt x="1563" y="2563"/>
                  </a:cubicBezTo>
                  <a:cubicBezTo>
                    <a:pt x="1563" y="1938"/>
                    <a:pt x="2063" y="1688"/>
                    <a:pt x="2688" y="1875"/>
                  </a:cubicBezTo>
                  <a:cubicBezTo>
                    <a:pt x="2750" y="1750"/>
                    <a:pt x="2750" y="1750"/>
                    <a:pt x="2750" y="1750"/>
                  </a:cubicBezTo>
                  <a:cubicBezTo>
                    <a:pt x="2906" y="1875"/>
                    <a:pt x="2906" y="1875"/>
                    <a:pt x="2906" y="1875"/>
                  </a:cubicBezTo>
                  <a:cubicBezTo>
                    <a:pt x="3000" y="1938"/>
                    <a:pt x="3063" y="2031"/>
                    <a:pt x="3063" y="2094"/>
                  </a:cubicBezTo>
                  <a:cubicBezTo>
                    <a:pt x="3063" y="2156"/>
                    <a:pt x="3031" y="2250"/>
                    <a:pt x="2938" y="2313"/>
                  </a:cubicBezTo>
                  <a:cubicBezTo>
                    <a:pt x="2969" y="2313"/>
                    <a:pt x="2969" y="2375"/>
                    <a:pt x="2969" y="2406"/>
                  </a:cubicBezTo>
                  <a:close/>
                  <a:moveTo>
                    <a:pt x="4562" y="2531"/>
                  </a:moveTo>
                  <a:lnTo>
                    <a:pt x="4562" y="2531"/>
                  </a:lnTo>
                  <a:cubicBezTo>
                    <a:pt x="4562" y="1875"/>
                    <a:pt x="5030" y="1625"/>
                    <a:pt x="5405" y="1625"/>
                  </a:cubicBezTo>
                  <a:cubicBezTo>
                    <a:pt x="5499" y="1750"/>
                    <a:pt x="5499" y="1750"/>
                    <a:pt x="5499" y="1750"/>
                  </a:cubicBezTo>
                  <a:cubicBezTo>
                    <a:pt x="5937" y="1750"/>
                    <a:pt x="6218" y="2031"/>
                    <a:pt x="6218" y="2594"/>
                  </a:cubicBezTo>
                  <a:lnTo>
                    <a:pt x="6218" y="2625"/>
                  </a:lnTo>
                  <a:cubicBezTo>
                    <a:pt x="6218" y="2875"/>
                    <a:pt x="6124" y="3218"/>
                    <a:pt x="6030" y="3405"/>
                  </a:cubicBezTo>
                  <a:cubicBezTo>
                    <a:pt x="5687" y="3405"/>
                    <a:pt x="5687" y="3405"/>
                    <a:pt x="5687" y="3405"/>
                  </a:cubicBezTo>
                  <a:cubicBezTo>
                    <a:pt x="5687" y="3374"/>
                    <a:pt x="5687" y="3374"/>
                    <a:pt x="5687" y="3374"/>
                  </a:cubicBezTo>
                  <a:cubicBezTo>
                    <a:pt x="5843" y="3187"/>
                    <a:pt x="5874" y="2906"/>
                    <a:pt x="5905" y="2719"/>
                  </a:cubicBezTo>
                  <a:cubicBezTo>
                    <a:pt x="5874" y="2656"/>
                    <a:pt x="5843" y="2594"/>
                    <a:pt x="5749" y="2594"/>
                  </a:cubicBezTo>
                  <a:cubicBezTo>
                    <a:pt x="5655" y="2594"/>
                    <a:pt x="5655" y="2594"/>
                    <a:pt x="5655" y="2594"/>
                  </a:cubicBezTo>
                  <a:cubicBezTo>
                    <a:pt x="5374" y="2594"/>
                    <a:pt x="5124" y="2344"/>
                    <a:pt x="5124" y="2063"/>
                  </a:cubicBezTo>
                  <a:cubicBezTo>
                    <a:pt x="4874" y="2156"/>
                    <a:pt x="4874" y="2406"/>
                    <a:pt x="4874" y="2469"/>
                  </a:cubicBezTo>
                  <a:cubicBezTo>
                    <a:pt x="4874" y="2469"/>
                    <a:pt x="4874" y="2531"/>
                    <a:pt x="4874" y="2594"/>
                  </a:cubicBezTo>
                  <a:lnTo>
                    <a:pt x="4874" y="2594"/>
                  </a:lnTo>
                  <a:lnTo>
                    <a:pt x="4874" y="2594"/>
                  </a:lnTo>
                  <a:cubicBezTo>
                    <a:pt x="4812" y="2594"/>
                    <a:pt x="4749" y="2656"/>
                    <a:pt x="4749" y="2750"/>
                  </a:cubicBezTo>
                  <a:cubicBezTo>
                    <a:pt x="4780" y="2875"/>
                    <a:pt x="4780" y="2875"/>
                    <a:pt x="4780" y="2875"/>
                  </a:cubicBezTo>
                  <a:cubicBezTo>
                    <a:pt x="4780" y="2969"/>
                    <a:pt x="4843" y="3030"/>
                    <a:pt x="4937" y="3030"/>
                  </a:cubicBezTo>
                  <a:lnTo>
                    <a:pt x="4937" y="3030"/>
                  </a:lnTo>
                  <a:cubicBezTo>
                    <a:pt x="4968" y="3124"/>
                    <a:pt x="4999" y="3218"/>
                    <a:pt x="5062" y="3312"/>
                  </a:cubicBezTo>
                  <a:cubicBezTo>
                    <a:pt x="4655" y="3187"/>
                    <a:pt x="4562" y="2813"/>
                    <a:pt x="4562" y="2531"/>
                  </a:cubicBezTo>
                  <a:close/>
                  <a:moveTo>
                    <a:pt x="7499" y="5249"/>
                  </a:moveTo>
                  <a:lnTo>
                    <a:pt x="7499" y="5249"/>
                  </a:lnTo>
                  <a:cubicBezTo>
                    <a:pt x="7499" y="5499"/>
                    <a:pt x="7499" y="5499"/>
                    <a:pt x="7499" y="5499"/>
                  </a:cubicBezTo>
                  <a:cubicBezTo>
                    <a:pt x="3188" y="5499"/>
                    <a:pt x="3188" y="5499"/>
                    <a:pt x="3188" y="5499"/>
                  </a:cubicBezTo>
                  <a:cubicBezTo>
                    <a:pt x="3188" y="5405"/>
                    <a:pt x="3188" y="5312"/>
                    <a:pt x="3188" y="5249"/>
                  </a:cubicBezTo>
                  <a:cubicBezTo>
                    <a:pt x="3813" y="5249"/>
                    <a:pt x="3813" y="5249"/>
                    <a:pt x="3813" y="5249"/>
                  </a:cubicBezTo>
                  <a:cubicBezTo>
                    <a:pt x="4000" y="4343"/>
                    <a:pt x="4000" y="4343"/>
                    <a:pt x="4000" y="4343"/>
                  </a:cubicBezTo>
                  <a:cubicBezTo>
                    <a:pt x="4030" y="4155"/>
                    <a:pt x="4124" y="4030"/>
                    <a:pt x="4280" y="3937"/>
                  </a:cubicBezTo>
                  <a:cubicBezTo>
                    <a:pt x="4937" y="3655"/>
                    <a:pt x="4937" y="3655"/>
                    <a:pt x="4937" y="3655"/>
                  </a:cubicBezTo>
                  <a:lnTo>
                    <a:pt x="4937" y="3655"/>
                  </a:lnTo>
                  <a:cubicBezTo>
                    <a:pt x="4968" y="3655"/>
                    <a:pt x="4968" y="3655"/>
                    <a:pt x="4968" y="3624"/>
                  </a:cubicBezTo>
                  <a:cubicBezTo>
                    <a:pt x="4687" y="4249"/>
                    <a:pt x="4687" y="4249"/>
                    <a:pt x="4687" y="4249"/>
                  </a:cubicBezTo>
                  <a:cubicBezTo>
                    <a:pt x="4874" y="4249"/>
                    <a:pt x="4874" y="4249"/>
                    <a:pt x="4874" y="4249"/>
                  </a:cubicBezTo>
                  <a:cubicBezTo>
                    <a:pt x="5249" y="5218"/>
                    <a:pt x="5249" y="5218"/>
                    <a:pt x="5249" y="5218"/>
                  </a:cubicBezTo>
                  <a:cubicBezTo>
                    <a:pt x="5093" y="3812"/>
                    <a:pt x="5093" y="3812"/>
                    <a:pt x="5093" y="3812"/>
                  </a:cubicBezTo>
                  <a:lnTo>
                    <a:pt x="5093" y="3812"/>
                  </a:lnTo>
                  <a:lnTo>
                    <a:pt x="5093" y="3812"/>
                  </a:lnTo>
                  <a:cubicBezTo>
                    <a:pt x="5155" y="3843"/>
                    <a:pt x="5249" y="3874"/>
                    <a:pt x="5374" y="3874"/>
                  </a:cubicBezTo>
                  <a:cubicBezTo>
                    <a:pt x="5499" y="3874"/>
                    <a:pt x="5593" y="3843"/>
                    <a:pt x="5655" y="3812"/>
                  </a:cubicBezTo>
                  <a:cubicBezTo>
                    <a:pt x="5499" y="5218"/>
                    <a:pt x="5499" y="5218"/>
                    <a:pt x="5499" y="5218"/>
                  </a:cubicBezTo>
                  <a:cubicBezTo>
                    <a:pt x="5905" y="4249"/>
                    <a:pt x="5905" y="4249"/>
                    <a:pt x="5905" y="4249"/>
                  </a:cubicBezTo>
                  <a:cubicBezTo>
                    <a:pt x="6093" y="4249"/>
                    <a:pt x="6093" y="4249"/>
                    <a:pt x="6093" y="4249"/>
                  </a:cubicBezTo>
                  <a:cubicBezTo>
                    <a:pt x="5780" y="3655"/>
                    <a:pt x="5780" y="3655"/>
                    <a:pt x="5780" y="3655"/>
                  </a:cubicBezTo>
                  <a:lnTo>
                    <a:pt x="5812" y="3655"/>
                  </a:lnTo>
                  <a:cubicBezTo>
                    <a:pt x="6468" y="3937"/>
                    <a:pt x="6468" y="3937"/>
                    <a:pt x="6468" y="3937"/>
                  </a:cubicBezTo>
                  <a:cubicBezTo>
                    <a:pt x="6624" y="4030"/>
                    <a:pt x="6749" y="4155"/>
                    <a:pt x="6780" y="4343"/>
                  </a:cubicBezTo>
                  <a:cubicBezTo>
                    <a:pt x="6937" y="5249"/>
                    <a:pt x="6937" y="5249"/>
                    <a:pt x="6937" y="5249"/>
                  </a:cubicBezTo>
                  <a:lnTo>
                    <a:pt x="7499" y="5249"/>
                  </a:lnTo>
                  <a:close/>
                </a:path>
              </a:pathLst>
            </a:custGeom>
            <a:solidFill>
              <a:srgbClr val="FFFFFF"/>
            </a:solidFill>
            <a:ln>
              <a:noFill/>
            </a:ln>
            <a:effectLst/>
          </p:spPr>
          <p:txBody>
            <a:bodyPr wrap="none" anchor="ctr"/>
            <a:lstStyle/>
            <a:p>
              <a:pPr marL="0" marR="0" lvl="0" indent="0" algn="l" defTabSz="685251"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a:ea typeface="+mn-ea"/>
                <a:cs typeface="Arial"/>
              </a:endParaRPr>
            </a:p>
          </p:txBody>
        </p:sp>
        <p:grpSp>
          <p:nvGrpSpPr>
            <p:cNvPr id="53" name="Group 50">
              <a:extLst>
                <a:ext uri="{FF2B5EF4-FFF2-40B4-BE49-F238E27FC236}">
                  <a16:creationId xmlns:a16="http://schemas.microsoft.com/office/drawing/2014/main" id="{7E0354B8-DB4F-0D02-8236-9E5C2A3549EA}"/>
                </a:ext>
              </a:extLst>
            </p:cNvPr>
            <p:cNvGrpSpPr/>
            <p:nvPr>
              <p:custDataLst>
                <p:tags r:id="rId49"/>
              </p:custDataLst>
            </p:nvPr>
          </p:nvGrpSpPr>
          <p:grpSpPr>
            <a:xfrm>
              <a:off x="1021570" y="3876058"/>
              <a:ext cx="1417164" cy="663805"/>
              <a:chOff x="10098531" y="3058175"/>
              <a:chExt cx="1396994" cy="654357"/>
            </a:xfrm>
            <a:solidFill>
              <a:srgbClr val="FFC000"/>
            </a:solidFill>
          </p:grpSpPr>
          <p:sp>
            <p:nvSpPr>
              <p:cNvPr id="55" name="TextBox 60">
                <a:extLst>
                  <a:ext uri="{FF2B5EF4-FFF2-40B4-BE49-F238E27FC236}">
                    <a16:creationId xmlns:a16="http://schemas.microsoft.com/office/drawing/2014/main" id="{A219B750-0079-D10B-017B-20DA38AFCEAD}"/>
                  </a:ext>
                </a:extLst>
              </p:cNvPr>
              <p:cNvSpPr txBox="1"/>
              <p:nvPr>
                <p:custDataLst>
                  <p:tags r:id="rId51"/>
                </p:custDataLst>
              </p:nvPr>
            </p:nvSpPr>
            <p:spPr>
              <a:xfrm>
                <a:off x="10098531" y="3058175"/>
                <a:ext cx="1396994" cy="654357"/>
              </a:xfrm>
              <a:prstGeom prst="rect">
                <a:avLst/>
              </a:prstGeom>
              <a:solidFill>
                <a:srgbClr val="F0CC71"/>
              </a:solidFill>
              <a:ln w="19050" cap="flat" cmpd="sng" algn="ctr">
                <a:noFill/>
                <a:prstDash val="solid"/>
                <a:miter lim="800000"/>
                <a:tailEnd type="none"/>
              </a:ln>
              <a:effectLst/>
            </p:spPr>
            <p:txBody>
              <a:bodyPr wrap="none" lIns="0" tIns="26972" rIns="0" bIns="0" rtlCol="0" anchor="t" anchorCtr="0">
                <a:noAutofit/>
              </a:bodyPr>
              <a:lstStyle>
                <a:defPPr>
                  <a:defRPr lang="en-US"/>
                </a:defPPr>
                <a:lvl1pPr algn="ctr" defTabSz="914126">
                  <a:lnSpc>
                    <a:spcPct val="90000"/>
                  </a:lnSpc>
                  <a:defRPr sz="1798">
                    <a:solidFill>
                      <a:schemeClr val="accent2">
                        <a:lumMod val="75000"/>
                      </a:schemeClr>
                    </a:solidFill>
                    <a:latin typeface="Calibri" panose="020F0502020204030204"/>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685047" rtl="0" eaLnBrk="1" fontAlgn="auto" latinLnBrk="0" hangingPunct="1">
                  <a:lnSpc>
                    <a:spcPct val="9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Arial"/>
                </a:endParaRPr>
              </a:p>
            </p:txBody>
          </p:sp>
          <p:sp>
            <p:nvSpPr>
              <p:cNvPr id="56" name="TextBox 61">
                <a:extLst>
                  <a:ext uri="{FF2B5EF4-FFF2-40B4-BE49-F238E27FC236}">
                    <a16:creationId xmlns:a16="http://schemas.microsoft.com/office/drawing/2014/main" id="{B0080BDC-A1E9-C5E8-C4EC-568D3435BC39}"/>
                  </a:ext>
                </a:extLst>
              </p:cNvPr>
              <p:cNvSpPr txBox="1"/>
              <p:nvPr>
                <p:custDataLst>
                  <p:tags r:id="rId52"/>
                </p:custDataLst>
              </p:nvPr>
            </p:nvSpPr>
            <p:spPr>
              <a:xfrm>
                <a:off x="10270199" y="3290800"/>
                <a:ext cx="624371" cy="280349"/>
              </a:xfrm>
              <a:prstGeom prst="rect">
                <a:avLst/>
              </a:prstGeom>
              <a:noFill/>
            </p:spPr>
            <p:txBody>
              <a:bodyPr wrap="none" lIns="0" tIns="0" rIns="0" bIns="0" rtlCol="0">
                <a:noAutofit/>
              </a:bodyPr>
              <a:lstStyle/>
              <a:p>
                <a:pPr marL="0" marR="0" lvl="0" indent="0" algn="l" defTabSz="68568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312D2A"/>
                    </a:solidFill>
                    <a:effectLst/>
                    <a:uLnTx/>
                    <a:uFillTx/>
                    <a:latin typeface="Calibri" panose="020F0502020204030204"/>
                    <a:ea typeface="+mn-ea"/>
                    <a:cs typeface="Arial"/>
                  </a:rPr>
                  <a:t>HCM</a:t>
                </a:r>
              </a:p>
            </p:txBody>
          </p:sp>
        </p:grpSp>
        <p:sp>
          <p:nvSpPr>
            <p:cNvPr id="54" name="Freeform 7">
              <a:extLst>
                <a:ext uri="{FF2B5EF4-FFF2-40B4-BE49-F238E27FC236}">
                  <a16:creationId xmlns:a16="http://schemas.microsoft.com/office/drawing/2014/main" id="{6A109771-C17B-8E15-A690-703B556F2805}"/>
                </a:ext>
              </a:extLst>
            </p:cNvPr>
            <p:cNvSpPr>
              <a:spLocks noChangeAspect="1" noChangeArrowheads="1"/>
            </p:cNvSpPr>
            <p:nvPr>
              <p:custDataLst>
                <p:tags r:id="rId50"/>
              </p:custDataLst>
            </p:nvPr>
          </p:nvSpPr>
          <p:spPr bwMode="auto">
            <a:xfrm>
              <a:off x="1796469" y="4064747"/>
              <a:ext cx="381759" cy="286424"/>
            </a:xfrm>
            <a:custGeom>
              <a:avLst/>
              <a:gdLst>
                <a:gd name="T0" fmla="*/ 7249 w 8000"/>
                <a:gd name="T1" fmla="*/ 750 h 6000"/>
                <a:gd name="T2" fmla="*/ 2750 w 8000"/>
                <a:gd name="T3" fmla="*/ 469 h 6000"/>
                <a:gd name="T4" fmla="*/ 2188 w 8000"/>
                <a:gd name="T5" fmla="*/ 0 h 6000"/>
                <a:gd name="T6" fmla="*/ 0 w 8000"/>
                <a:gd name="T7" fmla="*/ 5999 h 6000"/>
                <a:gd name="T8" fmla="*/ 1094 w 8000"/>
                <a:gd name="T9" fmla="*/ 5499 h 6000"/>
                <a:gd name="T10" fmla="*/ 500 w 8000"/>
                <a:gd name="T11" fmla="*/ 5249 h 6000"/>
                <a:gd name="T12" fmla="*/ 1063 w 8000"/>
                <a:gd name="T13" fmla="*/ 4749 h 6000"/>
                <a:gd name="T14" fmla="*/ 2500 w 8000"/>
                <a:gd name="T15" fmla="*/ 3874 h 6000"/>
                <a:gd name="T16" fmla="*/ 2938 w 8000"/>
                <a:gd name="T17" fmla="*/ 5499 h 6000"/>
                <a:gd name="T18" fmla="*/ 7999 w 8000"/>
                <a:gd name="T19" fmla="*/ 5999 h 6000"/>
                <a:gd name="T20" fmla="*/ 7249 w 8000"/>
                <a:gd name="T21" fmla="*/ 750 h 6000"/>
                <a:gd name="T22" fmla="*/ 2969 w 8000"/>
                <a:gd name="T23" fmla="*/ 2406 h 6000"/>
                <a:gd name="T24" fmla="*/ 3063 w 8000"/>
                <a:gd name="T25" fmla="*/ 3000 h 6000"/>
                <a:gd name="T26" fmla="*/ 2938 w 8000"/>
                <a:gd name="T27" fmla="*/ 3093 h 6000"/>
                <a:gd name="T28" fmla="*/ 2594 w 8000"/>
                <a:gd name="T29" fmla="*/ 3593 h 6000"/>
                <a:gd name="T30" fmla="*/ 1813 w 8000"/>
                <a:gd name="T31" fmla="*/ 3249 h 6000"/>
                <a:gd name="T32" fmla="*/ 2688 w 8000"/>
                <a:gd name="T33" fmla="*/ 1875 h 6000"/>
                <a:gd name="T34" fmla="*/ 2906 w 8000"/>
                <a:gd name="T35" fmla="*/ 1875 h 6000"/>
                <a:gd name="T36" fmla="*/ 2938 w 8000"/>
                <a:gd name="T37" fmla="*/ 2313 h 6000"/>
                <a:gd name="T38" fmla="*/ 4562 w 8000"/>
                <a:gd name="T39" fmla="*/ 2531 h 6000"/>
                <a:gd name="T40" fmla="*/ 5405 w 8000"/>
                <a:gd name="T41" fmla="*/ 1625 h 6000"/>
                <a:gd name="T42" fmla="*/ 6218 w 8000"/>
                <a:gd name="T43" fmla="*/ 2594 h 6000"/>
                <a:gd name="T44" fmla="*/ 6030 w 8000"/>
                <a:gd name="T45" fmla="*/ 3405 h 6000"/>
                <a:gd name="T46" fmla="*/ 5687 w 8000"/>
                <a:gd name="T47" fmla="*/ 3374 h 6000"/>
                <a:gd name="T48" fmla="*/ 5749 w 8000"/>
                <a:gd name="T49" fmla="*/ 2594 h 6000"/>
                <a:gd name="T50" fmla="*/ 5124 w 8000"/>
                <a:gd name="T51" fmla="*/ 2063 h 6000"/>
                <a:gd name="T52" fmla="*/ 4874 w 8000"/>
                <a:gd name="T53" fmla="*/ 2594 h 6000"/>
                <a:gd name="T54" fmla="*/ 4874 w 8000"/>
                <a:gd name="T55" fmla="*/ 2594 h 6000"/>
                <a:gd name="T56" fmla="*/ 4780 w 8000"/>
                <a:gd name="T57" fmla="*/ 2875 h 6000"/>
                <a:gd name="T58" fmla="*/ 4937 w 8000"/>
                <a:gd name="T59" fmla="*/ 3030 h 6000"/>
                <a:gd name="T60" fmla="*/ 4562 w 8000"/>
                <a:gd name="T61" fmla="*/ 2531 h 6000"/>
                <a:gd name="T62" fmla="*/ 7499 w 8000"/>
                <a:gd name="T63" fmla="*/ 5249 h 6000"/>
                <a:gd name="T64" fmla="*/ 3188 w 8000"/>
                <a:gd name="T65" fmla="*/ 5499 h 6000"/>
                <a:gd name="T66" fmla="*/ 3813 w 8000"/>
                <a:gd name="T67" fmla="*/ 5249 h 6000"/>
                <a:gd name="T68" fmla="*/ 4280 w 8000"/>
                <a:gd name="T69" fmla="*/ 3937 h 6000"/>
                <a:gd name="T70" fmla="*/ 4937 w 8000"/>
                <a:gd name="T71" fmla="*/ 3655 h 6000"/>
                <a:gd name="T72" fmla="*/ 4687 w 8000"/>
                <a:gd name="T73" fmla="*/ 4249 h 6000"/>
                <a:gd name="T74" fmla="*/ 5249 w 8000"/>
                <a:gd name="T75" fmla="*/ 5218 h 6000"/>
                <a:gd name="T76" fmla="*/ 5093 w 8000"/>
                <a:gd name="T77" fmla="*/ 3812 h 6000"/>
                <a:gd name="T78" fmla="*/ 5374 w 8000"/>
                <a:gd name="T79" fmla="*/ 3874 h 6000"/>
                <a:gd name="T80" fmla="*/ 5499 w 8000"/>
                <a:gd name="T81" fmla="*/ 5218 h 6000"/>
                <a:gd name="T82" fmla="*/ 6093 w 8000"/>
                <a:gd name="T83" fmla="*/ 4249 h 6000"/>
                <a:gd name="T84" fmla="*/ 5812 w 8000"/>
                <a:gd name="T85" fmla="*/ 3655 h 6000"/>
                <a:gd name="T86" fmla="*/ 6780 w 8000"/>
                <a:gd name="T87" fmla="*/ 4343 h 6000"/>
                <a:gd name="T88" fmla="*/ 7499 w 8000"/>
                <a:gd name="T89" fmla="*/ 5249 h 6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000" h="6000">
                  <a:moveTo>
                    <a:pt x="7249" y="750"/>
                  </a:moveTo>
                  <a:lnTo>
                    <a:pt x="7249" y="750"/>
                  </a:lnTo>
                  <a:cubicBezTo>
                    <a:pt x="3188" y="750"/>
                    <a:pt x="3188" y="750"/>
                    <a:pt x="3188" y="750"/>
                  </a:cubicBezTo>
                  <a:cubicBezTo>
                    <a:pt x="3000" y="750"/>
                    <a:pt x="2813" y="656"/>
                    <a:pt x="2750" y="469"/>
                  </a:cubicBezTo>
                  <a:cubicBezTo>
                    <a:pt x="2625" y="281"/>
                    <a:pt x="2625" y="281"/>
                    <a:pt x="2625" y="281"/>
                  </a:cubicBezTo>
                  <a:cubicBezTo>
                    <a:pt x="2563" y="94"/>
                    <a:pt x="2375" y="0"/>
                    <a:pt x="2188" y="0"/>
                  </a:cubicBezTo>
                  <a:cubicBezTo>
                    <a:pt x="0" y="0"/>
                    <a:pt x="0" y="0"/>
                    <a:pt x="0" y="0"/>
                  </a:cubicBezTo>
                  <a:cubicBezTo>
                    <a:pt x="0" y="5999"/>
                    <a:pt x="0" y="5999"/>
                    <a:pt x="0" y="5999"/>
                  </a:cubicBezTo>
                  <a:cubicBezTo>
                    <a:pt x="1156" y="5999"/>
                    <a:pt x="1156" y="5999"/>
                    <a:pt x="1156" y="5999"/>
                  </a:cubicBezTo>
                  <a:cubicBezTo>
                    <a:pt x="1125" y="5812"/>
                    <a:pt x="1125" y="5655"/>
                    <a:pt x="1094" y="5499"/>
                  </a:cubicBezTo>
                  <a:cubicBezTo>
                    <a:pt x="500" y="5499"/>
                    <a:pt x="500" y="5499"/>
                    <a:pt x="500" y="5499"/>
                  </a:cubicBezTo>
                  <a:cubicBezTo>
                    <a:pt x="500" y="5249"/>
                    <a:pt x="500" y="5249"/>
                    <a:pt x="500" y="5249"/>
                  </a:cubicBezTo>
                  <a:cubicBezTo>
                    <a:pt x="1094" y="5249"/>
                    <a:pt x="1094" y="5249"/>
                    <a:pt x="1094" y="5249"/>
                  </a:cubicBezTo>
                  <a:cubicBezTo>
                    <a:pt x="1063" y="5062"/>
                    <a:pt x="1063" y="4905"/>
                    <a:pt x="1063" y="4749"/>
                  </a:cubicBezTo>
                  <a:cubicBezTo>
                    <a:pt x="1125" y="4249"/>
                    <a:pt x="1594" y="3874"/>
                    <a:pt x="1750" y="3624"/>
                  </a:cubicBezTo>
                  <a:cubicBezTo>
                    <a:pt x="1750" y="3624"/>
                    <a:pt x="2094" y="3874"/>
                    <a:pt x="2500" y="3874"/>
                  </a:cubicBezTo>
                  <a:cubicBezTo>
                    <a:pt x="2719" y="4249"/>
                    <a:pt x="2719" y="4249"/>
                    <a:pt x="2719" y="4249"/>
                  </a:cubicBezTo>
                  <a:cubicBezTo>
                    <a:pt x="2906" y="4655"/>
                    <a:pt x="2969" y="4937"/>
                    <a:pt x="2938" y="5499"/>
                  </a:cubicBezTo>
                  <a:cubicBezTo>
                    <a:pt x="2906" y="5999"/>
                    <a:pt x="2906" y="5999"/>
                    <a:pt x="2906" y="5999"/>
                  </a:cubicBezTo>
                  <a:cubicBezTo>
                    <a:pt x="7999" y="5999"/>
                    <a:pt x="7999" y="5999"/>
                    <a:pt x="7999" y="5999"/>
                  </a:cubicBezTo>
                  <a:cubicBezTo>
                    <a:pt x="7999" y="1500"/>
                    <a:pt x="7999" y="1500"/>
                    <a:pt x="7999" y="1500"/>
                  </a:cubicBezTo>
                  <a:cubicBezTo>
                    <a:pt x="7999" y="1094"/>
                    <a:pt x="7655" y="750"/>
                    <a:pt x="7249" y="750"/>
                  </a:cubicBezTo>
                  <a:close/>
                  <a:moveTo>
                    <a:pt x="2969" y="2406"/>
                  </a:moveTo>
                  <a:lnTo>
                    <a:pt x="2969" y="2406"/>
                  </a:lnTo>
                  <a:cubicBezTo>
                    <a:pt x="2969" y="2563"/>
                    <a:pt x="2938" y="2594"/>
                    <a:pt x="2938" y="2656"/>
                  </a:cubicBezTo>
                  <a:cubicBezTo>
                    <a:pt x="2938" y="2719"/>
                    <a:pt x="3063" y="3000"/>
                    <a:pt x="3063" y="3000"/>
                  </a:cubicBezTo>
                  <a:cubicBezTo>
                    <a:pt x="3063" y="3000"/>
                    <a:pt x="3063" y="3030"/>
                    <a:pt x="3031" y="3030"/>
                  </a:cubicBezTo>
                  <a:cubicBezTo>
                    <a:pt x="3031" y="3062"/>
                    <a:pt x="3000" y="3093"/>
                    <a:pt x="2938" y="3093"/>
                  </a:cubicBezTo>
                  <a:cubicBezTo>
                    <a:pt x="2938" y="3093"/>
                    <a:pt x="2875" y="3312"/>
                    <a:pt x="2844" y="3437"/>
                  </a:cubicBezTo>
                  <a:cubicBezTo>
                    <a:pt x="2813" y="3562"/>
                    <a:pt x="2719" y="3593"/>
                    <a:pt x="2594" y="3593"/>
                  </a:cubicBezTo>
                  <a:cubicBezTo>
                    <a:pt x="2406" y="3562"/>
                    <a:pt x="2156" y="3562"/>
                    <a:pt x="2000" y="3343"/>
                  </a:cubicBezTo>
                  <a:cubicBezTo>
                    <a:pt x="1813" y="3249"/>
                    <a:pt x="1813" y="3249"/>
                    <a:pt x="1813" y="3249"/>
                  </a:cubicBezTo>
                  <a:cubicBezTo>
                    <a:pt x="1813" y="3249"/>
                    <a:pt x="1563" y="2813"/>
                    <a:pt x="1563" y="2563"/>
                  </a:cubicBezTo>
                  <a:cubicBezTo>
                    <a:pt x="1563" y="1938"/>
                    <a:pt x="2063" y="1688"/>
                    <a:pt x="2688" y="1875"/>
                  </a:cubicBezTo>
                  <a:cubicBezTo>
                    <a:pt x="2750" y="1750"/>
                    <a:pt x="2750" y="1750"/>
                    <a:pt x="2750" y="1750"/>
                  </a:cubicBezTo>
                  <a:cubicBezTo>
                    <a:pt x="2906" y="1875"/>
                    <a:pt x="2906" y="1875"/>
                    <a:pt x="2906" y="1875"/>
                  </a:cubicBezTo>
                  <a:cubicBezTo>
                    <a:pt x="3000" y="1938"/>
                    <a:pt x="3063" y="2031"/>
                    <a:pt x="3063" y="2094"/>
                  </a:cubicBezTo>
                  <a:cubicBezTo>
                    <a:pt x="3063" y="2156"/>
                    <a:pt x="3031" y="2250"/>
                    <a:pt x="2938" y="2313"/>
                  </a:cubicBezTo>
                  <a:cubicBezTo>
                    <a:pt x="2969" y="2313"/>
                    <a:pt x="2969" y="2375"/>
                    <a:pt x="2969" y="2406"/>
                  </a:cubicBezTo>
                  <a:close/>
                  <a:moveTo>
                    <a:pt x="4562" y="2531"/>
                  </a:moveTo>
                  <a:lnTo>
                    <a:pt x="4562" y="2531"/>
                  </a:lnTo>
                  <a:cubicBezTo>
                    <a:pt x="4562" y="1875"/>
                    <a:pt x="5030" y="1625"/>
                    <a:pt x="5405" y="1625"/>
                  </a:cubicBezTo>
                  <a:cubicBezTo>
                    <a:pt x="5499" y="1750"/>
                    <a:pt x="5499" y="1750"/>
                    <a:pt x="5499" y="1750"/>
                  </a:cubicBezTo>
                  <a:cubicBezTo>
                    <a:pt x="5937" y="1750"/>
                    <a:pt x="6218" y="2031"/>
                    <a:pt x="6218" y="2594"/>
                  </a:cubicBezTo>
                  <a:lnTo>
                    <a:pt x="6218" y="2625"/>
                  </a:lnTo>
                  <a:cubicBezTo>
                    <a:pt x="6218" y="2875"/>
                    <a:pt x="6124" y="3218"/>
                    <a:pt x="6030" y="3405"/>
                  </a:cubicBezTo>
                  <a:cubicBezTo>
                    <a:pt x="5687" y="3405"/>
                    <a:pt x="5687" y="3405"/>
                    <a:pt x="5687" y="3405"/>
                  </a:cubicBezTo>
                  <a:cubicBezTo>
                    <a:pt x="5687" y="3374"/>
                    <a:pt x="5687" y="3374"/>
                    <a:pt x="5687" y="3374"/>
                  </a:cubicBezTo>
                  <a:cubicBezTo>
                    <a:pt x="5843" y="3187"/>
                    <a:pt x="5874" y="2906"/>
                    <a:pt x="5905" y="2719"/>
                  </a:cubicBezTo>
                  <a:cubicBezTo>
                    <a:pt x="5874" y="2656"/>
                    <a:pt x="5843" y="2594"/>
                    <a:pt x="5749" y="2594"/>
                  </a:cubicBezTo>
                  <a:cubicBezTo>
                    <a:pt x="5655" y="2594"/>
                    <a:pt x="5655" y="2594"/>
                    <a:pt x="5655" y="2594"/>
                  </a:cubicBezTo>
                  <a:cubicBezTo>
                    <a:pt x="5374" y="2594"/>
                    <a:pt x="5124" y="2344"/>
                    <a:pt x="5124" y="2063"/>
                  </a:cubicBezTo>
                  <a:cubicBezTo>
                    <a:pt x="4874" y="2156"/>
                    <a:pt x="4874" y="2406"/>
                    <a:pt x="4874" y="2469"/>
                  </a:cubicBezTo>
                  <a:cubicBezTo>
                    <a:pt x="4874" y="2469"/>
                    <a:pt x="4874" y="2531"/>
                    <a:pt x="4874" y="2594"/>
                  </a:cubicBezTo>
                  <a:lnTo>
                    <a:pt x="4874" y="2594"/>
                  </a:lnTo>
                  <a:lnTo>
                    <a:pt x="4874" y="2594"/>
                  </a:lnTo>
                  <a:cubicBezTo>
                    <a:pt x="4812" y="2594"/>
                    <a:pt x="4749" y="2656"/>
                    <a:pt x="4749" y="2750"/>
                  </a:cubicBezTo>
                  <a:cubicBezTo>
                    <a:pt x="4780" y="2875"/>
                    <a:pt x="4780" y="2875"/>
                    <a:pt x="4780" y="2875"/>
                  </a:cubicBezTo>
                  <a:cubicBezTo>
                    <a:pt x="4780" y="2969"/>
                    <a:pt x="4843" y="3030"/>
                    <a:pt x="4937" y="3030"/>
                  </a:cubicBezTo>
                  <a:lnTo>
                    <a:pt x="4937" y="3030"/>
                  </a:lnTo>
                  <a:cubicBezTo>
                    <a:pt x="4968" y="3124"/>
                    <a:pt x="4999" y="3218"/>
                    <a:pt x="5062" y="3312"/>
                  </a:cubicBezTo>
                  <a:cubicBezTo>
                    <a:pt x="4655" y="3187"/>
                    <a:pt x="4562" y="2813"/>
                    <a:pt x="4562" y="2531"/>
                  </a:cubicBezTo>
                  <a:close/>
                  <a:moveTo>
                    <a:pt x="7499" y="5249"/>
                  </a:moveTo>
                  <a:lnTo>
                    <a:pt x="7499" y="5249"/>
                  </a:lnTo>
                  <a:cubicBezTo>
                    <a:pt x="7499" y="5499"/>
                    <a:pt x="7499" y="5499"/>
                    <a:pt x="7499" y="5499"/>
                  </a:cubicBezTo>
                  <a:cubicBezTo>
                    <a:pt x="3188" y="5499"/>
                    <a:pt x="3188" y="5499"/>
                    <a:pt x="3188" y="5499"/>
                  </a:cubicBezTo>
                  <a:cubicBezTo>
                    <a:pt x="3188" y="5405"/>
                    <a:pt x="3188" y="5312"/>
                    <a:pt x="3188" y="5249"/>
                  </a:cubicBezTo>
                  <a:cubicBezTo>
                    <a:pt x="3813" y="5249"/>
                    <a:pt x="3813" y="5249"/>
                    <a:pt x="3813" y="5249"/>
                  </a:cubicBezTo>
                  <a:cubicBezTo>
                    <a:pt x="4000" y="4343"/>
                    <a:pt x="4000" y="4343"/>
                    <a:pt x="4000" y="4343"/>
                  </a:cubicBezTo>
                  <a:cubicBezTo>
                    <a:pt x="4030" y="4155"/>
                    <a:pt x="4124" y="4030"/>
                    <a:pt x="4280" y="3937"/>
                  </a:cubicBezTo>
                  <a:cubicBezTo>
                    <a:pt x="4937" y="3655"/>
                    <a:pt x="4937" y="3655"/>
                    <a:pt x="4937" y="3655"/>
                  </a:cubicBezTo>
                  <a:lnTo>
                    <a:pt x="4937" y="3655"/>
                  </a:lnTo>
                  <a:cubicBezTo>
                    <a:pt x="4968" y="3655"/>
                    <a:pt x="4968" y="3655"/>
                    <a:pt x="4968" y="3624"/>
                  </a:cubicBezTo>
                  <a:cubicBezTo>
                    <a:pt x="4687" y="4249"/>
                    <a:pt x="4687" y="4249"/>
                    <a:pt x="4687" y="4249"/>
                  </a:cubicBezTo>
                  <a:cubicBezTo>
                    <a:pt x="4874" y="4249"/>
                    <a:pt x="4874" y="4249"/>
                    <a:pt x="4874" y="4249"/>
                  </a:cubicBezTo>
                  <a:cubicBezTo>
                    <a:pt x="5249" y="5218"/>
                    <a:pt x="5249" y="5218"/>
                    <a:pt x="5249" y="5218"/>
                  </a:cubicBezTo>
                  <a:cubicBezTo>
                    <a:pt x="5093" y="3812"/>
                    <a:pt x="5093" y="3812"/>
                    <a:pt x="5093" y="3812"/>
                  </a:cubicBezTo>
                  <a:lnTo>
                    <a:pt x="5093" y="3812"/>
                  </a:lnTo>
                  <a:lnTo>
                    <a:pt x="5093" y="3812"/>
                  </a:lnTo>
                  <a:cubicBezTo>
                    <a:pt x="5155" y="3843"/>
                    <a:pt x="5249" y="3874"/>
                    <a:pt x="5374" y="3874"/>
                  </a:cubicBezTo>
                  <a:cubicBezTo>
                    <a:pt x="5499" y="3874"/>
                    <a:pt x="5593" y="3843"/>
                    <a:pt x="5655" y="3812"/>
                  </a:cubicBezTo>
                  <a:cubicBezTo>
                    <a:pt x="5499" y="5218"/>
                    <a:pt x="5499" y="5218"/>
                    <a:pt x="5499" y="5218"/>
                  </a:cubicBezTo>
                  <a:cubicBezTo>
                    <a:pt x="5905" y="4249"/>
                    <a:pt x="5905" y="4249"/>
                    <a:pt x="5905" y="4249"/>
                  </a:cubicBezTo>
                  <a:cubicBezTo>
                    <a:pt x="6093" y="4249"/>
                    <a:pt x="6093" y="4249"/>
                    <a:pt x="6093" y="4249"/>
                  </a:cubicBezTo>
                  <a:cubicBezTo>
                    <a:pt x="5780" y="3655"/>
                    <a:pt x="5780" y="3655"/>
                    <a:pt x="5780" y="3655"/>
                  </a:cubicBezTo>
                  <a:lnTo>
                    <a:pt x="5812" y="3655"/>
                  </a:lnTo>
                  <a:cubicBezTo>
                    <a:pt x="6468" y="3937"/>
                    <a:pt x="6468" y="3937"/>
                    <a:pt x="6468" y="3937"/>
                  </a:cubicBezTo>
                  <a:cubicBezTo>
                    <a:pt x="6624" y="4030"/>
                    <a:pt x="6749" y="4155"/>
                    <a:pt x="6780" y="4343"/>
                  </a:cubicBezTo>
                  <a:cubicBezTo>
                    <a:pt x="6937" y="5249"/>
                    <a:pt x="6937" y="5249"/>
                    <a:pt x="6937" y="5249"/>
                  </a:cubicBezTo>
                  <a:lnTo>
                    <a:pt x="7499" y="5249"/>
                  </a:lnTo>
                  <a:close/>
                </a:path>
              </a:pathLst>
            </a:custGeom>
            <a:solidFill>
              <a:srgbClr val="312D2A"/>
            </a:solidFill>
            <a:ln>
              <a:noFill/>
            </a:ln>
            <a:effectLst/>
          </p:spPr>
          <p:txBody>
            <a:bodyPr wrap="none" anchor="ctr"/>
            <a:lstStyle/>
            <a:p>
              <a:pPr marL="0" marR="0" lvl="0" indent="0" algn="l" defTabSz="685251"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a:ea typeface="+mn-ea"/>
                <a:cs typeface="Arial"/>
              </a:endParaRPr>
            </a:p>
          </p:txBody>
        </p:sp>
      </p:grpSp>
      <p:grpSp>
        <p:nvGrpSpPr>
          <p:cNvPr id="57" name="Group 32">
            <a:extLst>
              <a:ext uri="{FF2B5EF4-FFF2-40B4-BE49-F238E27FC236}">
                <a16:creationId xmlns:a16="http://schemas.microsoft.com/office/drawing/2014/main" id="{578A9AA4-CFAD-49DA-ED3F-2E0099B86C9D}"/>
              </a:ext>
            </a:extLst>
          </p:cNvPr>
          <p:cNvGrpSpPr/>
          <p:nvPr>
            <p:custDataLst>
              <p:tags r:id="rId18"/>
            </p:custDataLst>
          </p:nvPr>
        </p:nvGrpSpPr>
        <p:grpSpPr>
          <a:xfrm>
            <a:off x="1023158" y="4604286"/>
            <a:ext cx="1417164" cy="663805"/>
            <a:chOff x="1021570" y="4604285"/>
            <a:chExt cx="1417164" cy="663805"/>
          </a:xfrm>
        </p:grpSpPr>
        <p:sp>
          <p:nvSpPr>
            <p:cNvPr id="58" name="Freeform 9">
              <a:extLst>
                <a:ext uri="{FF2B5EF4-FFF2-40B4-BE49-F238E27FC236}">
                  <a16:creationId xmlns:a16="http://schemas.microsoft.com/office/drawing/2014/main" id="{75A4AD12-CA0C-56E1-0537-95C9FAF9D1C8}"/>
                </a:ext>
              </a:extLst>
            </p:cNvPr>
            <p:cNvSpPr>
              <a:spLocks noChangeAspect="1" noChangeArrowheads="1"/>
            </p:cNvSpPr>
            <p:nvPr>
              <p:custDataLst>
                <p:tags r:id="rId43"/>
              </p:custDataLst>
            </p:nvPr>
          </p:nvSpPr>
          <p:spPr bwMode="auto">
            <a:xfrm>
              <a:off x="1730152" y="4733736"/>
              <a:ext cx="434965" cy="430935"/>
            </a:xfrm>
            <a:custGeom>
              <a:avLst/>
              <a:gdLst>
                <a:gd name="T0" fmla="*/ 2523 w 2640"/>
                <a:gd name="T1" fmla="*/ 0 h 2964"/>
                <a:gd name="T2" fmla="*/ 0 w 2640"/>
                <a:gd name="T3" fmla="*/ 116 h 2964"/>
                <a:gd name="T4" fmla="*/ 116 w 2640"/>
                <a:gd name="T5" fmla="*/ 1805 h 2964"/>
                <a:gd name="T6" fmla="*/ 1493 w 2640"/>
                <a:gd name="T7" fmla="*/ 1666 h 2964"/>
                <a:gd name="T8" fmla="*/ 232 w 2640"/>
                <a:gd name="T9" fmla="*/ 139 h 2964"/>
                <a:gd name="T10" fmla="*/ 2315 w 2640"/>
                <a:gd name="T11" fmla="*/ 1666 h 2964"/>
                <a:gd name="T12" fmla="*/ 1747 w 2640"/>
                <a:gd name="T13" fmla="*/ 1274 h 2964"/>
                <a:gd name="T14" fmla="*/ 1654 w 2640"/>
                <a:gd name="T15" fmla="*/ 1204 h 2964"/>
                <a:gd name="T16" fmla="*/ 1585 w 2640"/>
                <a:gd name="T17" fmla="*/ 2199 h 2964"/>
                <a:gd name="T18" fmla="*/ 1504 w 2640"/>
                <a:gd name="T19" fmla="*/ 2349 h 2964"/>
                <a:gd name="T20" fmla="*/ 1204 w 2640"/>
                <a:gd name="T21" fmla="*/ 2152 h 2964"/>
                <a:gd name="T22" fmla="*/ 1724 w 2640"/>
                <a:gd name="T23" fmla="*/ 2963 h 2964"/>
                <a:gd name="T24" fmla="*/ 2546 w 2640"/>
                <a:gd name="T25" fmla="*/ 2257 h 2964"/>
                <a:gd name="T26" fmla="*/ 1840 w 2640"/>
                <a:gd name="T27" fmla="*/ 1932 h 2964"/>
                <a:gd name="T28" fmla="*/ 1805 w 2640"/>
                <a:gd name="T29" fmla="*/ 1805 h 2964"/>
                <a:gd name="T30" fmla="*/ 2639 w 2640"/>
                <a:gd name="T31" fmla="*/ 1689 h 2964"/>
                <a:gd name="T32" fmla="*/ 2523 w 2640"/>
                <a:gd name="T33" fmla="*/ 0 h 2964"/>
                <a:gd name="T34" fmla="*/ 1701 w 2640"/>
                <a:gd name="T35" fmla="*/ 2581 h 2964"/>
                <a:gd name="T36" fmla="*/ 1701 w 2640"/>
                <a:gd name="T37" fmla="*/ 2569 h 2964"/>
                <a:gd name="T38" fmla="*/ 2534 w 2640"/>
                <a:gd name="T39" fmla="*/ 961 h 2964"/>
                <a:gd name="T40" fmla="*/ 2477 w 2640"/>
                <a:gd name="T41" fmla="*/ 1019 h 2964"/>
                <a:gd name="T42" fmla="*/ 2419 w 2640"/>
                <a:gd name="T43" fmla="*/ 845 h 2964"/>
                <a:gd name="T44" fmla="*/ 2534 w 2640"/>
                <a:gd name="T45" fmla="*/ 845 h 2964"/>
                <a:gd name="T46" fmla="*/ 1458 w 2640"/>
                <a:gd name="T47" fmla="*/ 1482 h 2964"/>
                <a:gd name="T48" fmla="*/ 1493 w 2640"/>
                <a:gd name="T49" fmla="*/ 1470 h 2964"/>
                <a:gd name="T50" fmla="*/ 1435 w 2640"/>
                <a:gd name="T51" fmla="*/ 1250 h 2964"/>
                <a:gd name="T52" fmla="*/ 1898 w 2640"/>
                <a:gd name="T53" fmla="*/ 1250 h 2964"/>
                <a:gd name="T54" fmla="*/ 1840 w 2640"/>
                <a:gd name="T55" fmla="*/ 1470 h 2964"/>
                <a:gd name="T56" fmla="*/ 1990 w 2640"/>
                <a:gd name="T57" fmla="*/ 1250 h 2964"/>
                <a:gd name="T58" fmla="*/ 1342 w 2640"/>
                <a:gd name="T59" fmla="*/ 1250 h 2964"/>
                <a:gd name="T60" fmla="*/ 1458 w 2640"/>
                <a:gd name="T61" fmla="*/ 1482 h 2964"/>
                <a:gd name="T62" fmla="*/ 1666 w 2640"/>
                <a:gd name="T63" fmla="*/ 845 h 2964"/>
                <a:gd name="T64" fmla="*/ 2002 w 2640"/>
                <a:gd name="T65" fmla="*/ 1504 h 2964"/>
                <a:gd name="T66" fmla="*/ 2083 w 2640"/>
                <a:gd name="T67" fmla="*/ 1550 h 2964"/>
                <a:gd name="T68" fmla="*/ 1666 w 2640"/>
                <a:gd name="T69" fmla="*/ 752 h 2964"/>
                <a:gd name="T70" fmla="*/ 1251 w 2640"/>
                <a:gd name="T71" fmla="*/ 1550 h 2964"/>
                <a:gd name="T72" fmla="*/ 1320 w 2640"/>
                <a:gd name="T73" fmla="*/ 1562 h 2964"/>
                <a:gd name="T74" fmla="*/ 1251 w 2640"/>
                <a:gd name="T75" fmla="*/ 1262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40" h="2964">
                  <a:moveTo>
                    <a:pt x="2523" y="0"/>
                  </a:moveTo>
                  <a:lnTo>
                    <a:pt x="2523" y="0"/>
                  </a:lnTo>
                  <a:cubicBezTo>
                    <a:pt x="116" y="0"/>
                    <a:pt x="116" y="0"/>
                    <a:pt x="116" y="0"/>
                  </a:cubicBezTo>
                  <a:cubicBezTo>
                    <a:pt x="58" y="0"/>
                    <a:pt x="0" y="58"/>
                    <a:pt x="0" y="116"/>
                  </a:cubicBezTo>
                  <a:cubicBezTo>
                    <a:pt x="0" y="1689"/>
                    <a:pt x="0" y="1689"/>
                    <a:pt x="0" y="1689"/>
                  </a:cubicBezTo>
                  <a:cubicBezTo>
                    <a:pt x="0" y="1747"/>
                    <a:pt x="58" y="1805"/>
                    <a:pt x="116" y="1805"/>
                  </a:cubicBezTo>
                  <a:cubicBezTo>
                    <a:pt x="1493" y="1805"/>
                    <a:pt x="1493" y="1805"/>
                    <a:pt x="1493" y="1805"/>
                  </a:cubicBezTo>
                  <a:cubicBezTo>
                    <a:pt x="1493" y="1666"/>
                    <a:pt x="1493" y="1666"/>
                    <a:pt x="1493" y="1666"/>
                  </a:cubicBezTo>
                  <a:cubicBezTo>
                    <a:pt x="232" y="1666"/>
                    <a:pt x="232" y="1666"/>
                    <a:pt x="232" y="1666"/>
                  </a:cubicBezTo>
                  <a:cubicBezTo>
                    <a:pt x="232" y="139"/>
                    <a:pt x="232" y="139"/>
                    <a:pt x="232" y="139"/>
                  </a:cubicBezTo>
                  <a:cubicBezTo>
                    <a:pt x="2315" y="139"/>
                    <a:pt x="2315" y="139"/>
                    <a:pt x="2315" y="139"/>
                  </a:cubicBezTo>
                  <a:cubicBezTo>
                    <a:pt x="2315" y="1666"/>
                    <a:pt x="2315" y="1666"/>
                    <a:pt x="2315" y="1666"/>
                  </a:cubicBezTo>
                  <a:cubicBezTo>
                    <a:pt x="1782" y="1666"/>
                    <a:pt x="1782" y="1666"/>
                    <a:pt x="1782" y="1666"/>
                  </a:cubicBezTo>
                  <a:cubicBezTo>
                    <a:pt x="1747" y="1274"/>
                    <a:pt x="1747" y="1274"/>
                    <a:pt x="1747" y="1274"/>
                  </a:cubicBezTo>
                  <a:cubicBezTo>
                    <a:pt x="1736" y="1227"/>
                    <a:pt x="1713" y="1204"/>
                    <a:pt x="1666" y="1204"/>
                  </a:cubicBezTo>
                  <a:cubicBezTo>
                    <a:pt x="1654" y="1204"/>
                    <a:pt x="1654" y="1204"/>
                    <a:pt x="1654" y="1204"/>
                  </a:cubicBezTo>
                  <a:cubicBezTo>
                    <a:pt x="1620" y="1204"/>
                    <a:pt x="1585" y="1239"/>
                    <a:pt x="1585" y="1274"/>
                  </a:cubicBezTo>
                  <a:cubicBezTo>
                    <a:pt x="1585" y="2199"/>
                    <a:pt x="1585" y="2199"/>
                    <a:pt x="1585" y="2199"/>
                  </a:cubicBezTo>
                  <a:cubicBezTo>
                    <a:pt x="1585" y="2245"/>
                    <a:pt x="1562" y="2291"/>
                    <a:pt x="1527" y="2326"/>
                  </a:cubicBezTo>
                  <a:cubicBezTo>
                    <a:pt x="1504" y="2349"/>
                    <a:pt x="1504" y="2349"/>
                    <a:pt x="1504" y="2349"/>
                  </a:cubicBezTo>
                  <a:cubicBezTo>
                    <a:pt x="1493" y="2361"/>
                    <a:pt x="1469" y="2361"/>
                    <a:pt x="1458" y="2349"/>
                  </a:cubicBezTo>
                  <a:cubicBezTo>
                    <a:pt x="1204" y="2152"/>
                    <a:pt x="1204" y="2152"/>
                    <a:pt x="1204" y="2152"/>
                  </a:cubicBezTo>
                  <a:cubicBezTo>
                    <a:pt x="1123" y="2083"/>
                    <a:pt x="1007" y="2083"/>
                    <a:pt x="926" y="2164"/>
                  </a:cubicBezTo>
                  <a:cubicBezTo>
                    <a:pt x="1724" y="2963"/>
                    <a:pt x="1724" y="2963"/>
                    <a:pt x="1724" y="2963"/>
                  </a:cubicBezTo>
                  <a:cubicBezTo>
                    <a:pt x="2454" y="2963"/>
                    <a:pt x="2454" y="2963"/>
                    <a:pt x="2454" y="2963"/>
                  </a:cubicBezTo>
                  <a:cubicBezTo>
                    <a:pt x="2546" y="2257"/>
                    <a:pt x="2546" y="2257"/>
                    <a:pt x="2546" y="2257"/>
                  </a:cubicBezTo>
                  <a:cubicBezTo>
                    <a:pt x="2558" y="2118"/>
                    <a:pt x="2465" y="2002"/>
                    <a:pt x="2338" y="1990"/>
                  </a:cubicBezTo>
                  <a:cubicBezTo>
                    <a:pt x="1840" y="1932"/>
                    <a:pt x="1840" y="1932"/>
                    <a:pt x="1840" y="1932"/>
                  </a:cubicBezTo>
                  <a:cubicBezTo>
                    <a:pt x="1828" y="1932"/>
                    <a:pt x="1817" y="1921"/>
                    <a:pt x="1817" y="1909"/>
                  </a:cubicBezTo>
                  <a:cubicBezTo>
                    <a:pt x="1805" y="1805"/>
                    <a:pt x="1805" y="1805"/>
                    <a:pt x="1805" y="1805"/>
                  </a:cubicBezTo>
                  <a:cubicBezTo>
                    <a:pt x="2523" y="1805"/>
                    <a:pt x="2523" y="1805"/>
                    <a:pt x="2523" y="1805"/>
                  </a:cubicBezTo>
                  <a:cubicBezTo>
                    <a:pt x="2581" y="1805"/>
                    <a:pt x="2639" y="1747"/>
                    <a:pt x="2639" y="1689"/>
                  </a:cubicBezTo>
                  <a:cubicBezTo>
                    <a:pt x="2639" y="116"/>
                    <a:pt x="2639" y="116"/>
                    <a:pt x="2639" y="116"/>
                  </a:cubicBezTo>
                  <a:cubicBezTo>
                    <a:pt x="2639" y="58"/>
                    <a:pt x="2581" y="0"/>
                    <a:pt x="2523" y="0"/>
                  </a:cubicBezTo>
                  <a:close/>
                  <a:moveTo>
                    <a:pt x="1701" y="2581"/>
                  </a:moveTo>
                  <a:lnTo>
                    <a:pt x="1701" y="2581"/>
                  </a:lnTo>
                  <a:lnTo>
                    <a:pt x="1701" y="2581"/>
                  </a:lnTo>
                  <a:cubicBezTo>
                    <a:pt x="1701" y="2569"/>
                    <a:pt x="1701" y="2569"/>
                    <a:pt x="1701" y="2569"/>
                  </a:cubicBezTo>
                  <a:lnTo>
                    <a:pt x="1701" y="2581"/>
                  </a:lnTo>
                  <a:close/>
                  <a:moveTo>
                    <a:pt x="2534" y="961"/>
                  </a:moveTo>
                  <a:lnTo>
                    <a:pt x="2534" y="961"/>
                  </a:lnTo>
                  <a:cubicBezTo>
                    <a:pt x="2534" y="996"/>
                    <a:pt x="2511" y="1019"/>
                    <a:pt x="2477" y="1019"/>
                  </a:cubicBezTo>
                  <a:cubicBezTo>
                    <a:pt x="2442" y="1019"/>
                    <a:pt x="2419" y="996"/>
                    <a:pt x="2419" y="961"/>
                  </a:cubicBezTo>
                  <a:cubicBezTo>
                    <a:pt x="2419" y="845"/>
                    <a:pt x="2419" y="845"/>
                    <a:pt x="2419" y="845"/>
                  </a:cubicBezTo>
                  <a:cubicBezTo>
                    <a:pt x="2419" y="811"/>
                    <a:pt x="2442" y="787"/>
                    <a:pt x="2477" y="787"/>
                  </a:cubicBezTo>
                  <a:cubicBezTo>
                    <a:pt x="2511" y="787"/>
                    <a:pt x="2534" y="811"/>
                    <a:pt x="2534" y="845"/>
                  </a:cubicBezTo>
                  <a:lnTo>
                    <a:pt x="2534" y="961"/>
                  </a:lnTo>
                  <a:close/>
                  <a:moveTo>
                    <a:pt x="1458" y="1482"/>
                  </a:moveTo>
                  <a:lnTo>
                    <a:pt x="1458" y="1482"/>
                  </a:lnTo>
                  <a:cubicBezTo>
                    <a:pt x="1469" y="1482"/>
                    <a:pt x="1481" y="1482"/>
                    <a:pt x="1493" y="1470"/>
                  </a:cubicBezTo>
                  <a:cubicBezTo>
                    <a:pt x="1504" y="1459"/>
                    <a:pt x="1516" y="1424"/>
                    <a:pt x="1493" y="1401"/>
                  </a:cubicBezTo>
                  <a:cubicBezTo>
                    <a:pt x="1458" y="1366"/>
                    <a:pt x="1435" y="1308"/>
                    <a:pt x="1435" y="1250"/>
                  </a:cubicBezTo>
                  <a:cubicBezTo>
                    <a:pt x="1435" y="1123"/>
                    <a:pt x="1539" y="1019"/>
                    <a:pt x="1666" y="1019"/>
                  </a:cubicBezTo>
                  <a:cubicBezTo>
                    <a:pt x="1793" y="1019"/>
                    <a:pt x="1898" y="1123"/>
                    <a:pt x="1898" y="1250"/>
                  </a:cubicBezTo>
                  <a:cubicBezTo>
                    <a:pt x="1898" y="1308"/>
                    <a:pt x="1875" y="1366"/>
                    <a:pt x="1840" y="1401"/>
                  </a:cubicBezTo>
                  <a:cubicBezTo>
                    <a:pt x="1817" y="1424"/>
                    <a:pt x="1828" y="1459"/>
                    <a:pt x="1840" y="1470"/>
                  </a:cubicBezTo>
                  <a:cubicBezTo>
                    <a:pt x="1863" y="1482"/>
                    <a:pt x="1886" y="1482"/>
                    <a:pt x="1909" y="1470"/>
                  </a:cubicBezTo>
                  <a:cubicBezTo>
                    <a:pt x="1956" y="1413"/>
                    <a:pt x="1990" y="1331"/>
                    <a:pt x="1990" y="1250"/>
                  </a:cubicBezTo>
                  <a:cubicBezTo>
                    <a:pt x="1990" y="1077"/>
                    <a:pt x="1840" y="926"/>
                    <a:pt x="1666" y="926"/>
                  </a:cubicBezTo>
                  <a:cubicBezTo>
                    <a:pt x="1493" y="926"/>
                    <a:pt x="1342" y="1077"/>
                    <a:pt x="1342" y="1250"/>
                  </a:cubicBezTo>
                  <a:cubicBezTo>
                    <a:pt x="1342" y="1331"/>
                    <a:pt x="1377" y="1413"/>
                    <a:pt x="1423" y="1470"/>
                  </a:cubicBezTo>
                  <a:cubicBezTo>
                    <a:pt x="1435" y="1482"/>
                    <a:pt x="1446" y="1482"/>
                    <a:pt x="1458" y="1482"/>
                  </a:cubicBezTo>
                  <a:close/>
                  <a:moveTo>
                    <a:pt x="1666" y="845"/>
                  </a:moveTo>
                  <a:lnTo>
                    <a:pt x="1666" y="845"/>
                  </a:lnTo>
                  <a:cubicBezTo>
                    <a:pt x="1898" y="845"/>
                    <a:pt x="2083" y="1030"/>
                    <a:pt x="2083" y="1262"/>
                  </a:cubicBezTo>
                  <a:cubicBezTo>
                    <a:pt x="2083" y="1343"/>
                    <a:pt x="2060" y="1436"/>
                    <a:pt x="2002" y="1504"/>
                  </a:cubicBezTo>
                  <a:cubicBezTo>
                    <a:pt x="1990" y="1516"/>
                    <a:pt x="2002" y="1550"/>
                    <a:pt x="2013" y="1562"/>
                  </a:cubicBezTo>
                  <a:cubicBezTo>
                    <a:pt x="2037" y="1585"/>
                    <a:pt x="2071" y="1573"/>
                    <a:pt x="2083" y="1550"/>
                  </a:cubicBezTo>
                  <a:cubicBezTo>
                    <a:pt x="2141" y="1470"/>
                    <a:pt x="2176" y="1366"/>
                    <a:pt x="2176" y="1262"/>
                  </a:cubicBezTo>
                  <a:cubicBezTo>
                    <a:pt x="2176" y="984"/>
                    <a:pt x="1944" y="752"/>
                    <a:pt x="1666" y="752"/>
                  </a:cubicBezTo>
                  <a:cubicBezTo>
                    <a:pt x="1388" y="752"/>
                    <a:pt x="1158" y="984"/>
                    <a:pt x="1158" y="1262"/>
                  </a:cubicBezTo>
                  <a:cubicBezTo>
                    <a:pt x="1158" y="1366"/>
                    <a:pt x="1192" y="1470"/>
                    <a:pt x="1251" y="1550"/>
                  </a:cubicBezTo>
                  <a:cubicBezTo>
                    <a:pt x="1262" y="1562"/>
                    <a:pt x="1274" y="1573"/>
                    <a:pt x="1285" y="1573"/>
                  </a:cubicBezTo>
                  <a:cubicBezTo>
                    <a:pt x="1297" y="1573"/>
                    <a:pt x="1308" y="1573"/>
                    <a:pt x="1320" y="1562"/>
                  </a:cubicBezTo>
                  <a:cubicBezTo>
                    <a:pt x="1330" y="1550"/>
                    <a:pt x="1342" y="1516"/>
                    <a:pt x="1330" y="1504"/>
                  </a:cubicBezTo>
                  <a:cubicBezTo>
                    <a:pt x="1274" y="1436"/>
                    <a:pt x="1251" y="1343"/>
                    <a:pt x="1251" y="1262"/>
                  </a:cubicBezTo>
                  <a:cubicBezTo>
                    <a:pt x="1251" y="1030"/>
                    <a:pt x="1435" y="845"/>
                    <a:pt x="1666" y="845"/>
                  </a:cubicBezTo>
                  <a:close/>
                </a:path>
              </a:pathLst>
            </a:custGeom>
            <a:solidFill>
              <a:srgbClr val="FFFFFF"/>
            </a:solidFill>
            <a:ln>
              <a:noFill/>
            </a:ln>
            <a:effectLst/>
          </p:spPr>
          <p:txBody>
            <a:bodyPr wrap="none" anchor="ctr"/>
            <a:lstStyle/>
            <a:p>
              <a:pPr marL="0" marR="0" lvl="0" indent="0" algn="l" defTabSz="685047" rtl="0" eaLnBrk="1" fontAlgn="auto" latinLnBrk="0" hangingPunct="1">
                <a:lnSpc>
                  <a:spcPct val="100000"/>
                </a:lnSpc>
                <a:spcBef>
                  <a:spcPts val="0"/>
                </a:spcBef>
                <a:spcAft>
                  <a:spcPts val="0"/>
                </a:spcAft>
                <a:buClrTx/>
                <a:buSzTx/>
                <a:buFontTx/>
                <a:buNone/>
                <a:tabLst/>
                <a:defRPr/>
              </a:pPr>
              <a:endParaRPr kumimoji="0" lang="en-US" sz="1349" b="0" i="0" u="none" strike="noStrike" kern="0" cap="none" spc="0" normalizeH="0" baseline="0" noProof="0">
                <a:ln>
                  <a:noFill/>
                </a:ln>
                <a:solidFill>
                  <a:srgbClr val="FFFFFF"/>
                </a:solidFill>
                <a:effectLst/>
                <a:uLnTx/>
                <a:uFillTx/>
                <a:latin typeface="Calibri"/>
                <a:ea typeface="+mn-ea"/>
                <a:cs typeface="Arial"/>
              </a:endParaRPr>
            </a:p>
          </p:txBody>
        </p:sp>
        <p:grpSp>
          <p:nvGrpSpPr>
            <p:cNvPr id="59" name="Group 51">
              <a:extLst>
                <a:ext uri="{FF2B5EF4-FFF2-40B4-BE49-F238E27FC236}">
                  <a16:creationId xmlns:a16="http://schemas.microsoft.com/office/drawing/2014/main" id="{393FC55B-A1F8-5612-E0F7-48B84A55F3B0}"/>
                </a:ext>
              </a:extLst>
            </p:cNvPr>
            <p:cNvGrpSpPr/>
            <p:nvPr>
              <p:custDataLst>
                <p:tags r:id="rId44"/>
              </p:custDataLst>
            </p:nvPr>
          </p:nvGrpSpPr>
          <p:grpSpPr>
            <a:xfrm>
              <a:off x="1021570" y="4604285"/>
              <a:ext cx="1417164" cy="663805"/>
              <a:chOff x="10098531" y="3058175"/>
              <a:chExt cx="1396994" cy="654357"/>
            </a:xfrm>
            <a:solidFill>
              <a:srgbClr val="7030A0"/>
            </a:solidFill>
          </p:grpSpPr>
          <p:sp>
            <p:nvSpPr>
              <p:cNvPr id="61" name="TextBox 58">
                <a:extLst>
                  <a:ext uri="{FF2B5EF4-FFF2-40B4-BE49-F238E27FC236}">
                    <a16:creationId xmlns:a16="http://schemas.microsoft.com/office/drawing/2014/main" id="{7FB80FFB-BBD8-0BDB-C15F-8B9E79B39702}"/>
                  </a:ext>
                </a:extLst>
              </p:cNvPr>
              <p:cNvSpPr txBox="1"/>
              <p:nvPr>
                <p:custDataLst>
                  <p:tags r:id="rId46"/>
                </p:custDataLst>
              </p:nvPr>
            </p:nvSpPr>
            <p:spPr>
              <a:xfrm>
                <a:off x="10098531" y="3058175"/>
                <a:ext cx="1396994" cy="654357"/>
              </a:xfrm>
              <a:prstGeom prst="rect">
                <a:avLst/>
              </a:prstGeom>
              <a:solidFill>
                <a:srgbClr val="AE562C"/>
              </a:solidFill>
              <a:ln w="19050" cap="flat" cmpd="sng" algn="ctr">
                <a:noFill/>
                <a:prstDash val="solid"/>
                <a:miter lim="800000"/>
                <a:tailEnd type="none"/>
              </a:ln>
              <a:effectLst/>
            </p:spPr>
            <p:txBody>
              <a:bodyPr wrap="none" lIns="0" tIns="26972" rIns="0" bIns="0" rtlCol="0" anchor="t" anchorCtr="0">
                <a:noAutofit/>
              </a:bodyPr>
              <a:lstStyle>
                <a:defPPr>
                  <a:defRPr lang="en-US"/>
                </a:defPPr>
                <a:lvl1pPr algn="ctr" defTabSz="914126">
                  <a:lnSpc>
                    <a:spcPct val="90000"/>
                  </a:lnSpc>
                  <a:defRPr sz="1798">
                    <a:solidFill>
                      <a:schemeClr val="accent2">
                        <a:lumMod val="75000"/>
                      </a:schemeClr>
                    </a:solidFill>
                    <a:latin typeface="Calibri" panose="020F0502020204030204"/>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685047" rtl="0" eaLnBrk="1" fontAlgn="auto" latinLnBrk="0" hangingPunct="1">
                  <a:lnSpc>
                    <a:spcPct val="9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Arial"/>
                </a:endParaRPr>
              </a:p>
            </p:txBody>
          </p:sp>
          <p:sp>
            <p:nvSpPr>
              <p:cNvPr id="62" name="TextBox 59">
                <a:extLst>
                  <a:ext uri="{FF2B5EF4-FFF2-40B4-BE49-F238E27FC236}">
                    <a16:creationId xmlns:a16="http://schemas.microsoft.com/office/drawing/2014/main" id="{6FB7356D-F0DB-A8CC-8610-63A3D32BE4B1}"/>
                  </a:ext>
                </a:extLst>
              </p:cNvPr>
              <p:cNvSpPr txBox="1"/>
              <p:nvPr>
                <p:custDataLst>
                  <p:tags r:id="rId47"/>
                </p:custDataLst>
              </p:nvPr>
            </p:nvSpPr>
            <p:spPr>
              <a:xfrm>
                <a:off x="10270199" y="3290800"/>
                <a:ext cx="624371" cy="280349"/>
              </a:xfrm>
              <a:prstGeom prst="rect">
                <a:avLst/>
              </a:prstGeom>
              <a:solidFill>
                <a:srgbClr val="AE562C"/>
              </a:solidFill>
            </p:spPr>
            <p:txBody>
              <a:bodyPr wrap="none" lIns="0" tIns="0" rIns="0" bIns="0" rtlCol="0">
                <a:noAutofit/>
              </a:bodyPr>
              <a:lstStyle/>
              <a:p>
                <a:pPr marL="0" marR="0" lvl="0" indent="0" algn="l" defTabSz="68568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Calibri" panose="020F0502020204030204"/>
                    <a:ea typeface="+mn-ea"/>
                    <a:cs typeface="Arial"/>
                  </a:rPr>
                  <a:t>CX</a:t>
                </a:r>
                <a:endParaRPr kumimoji="0" lang="en-US" sz="1050" b="0" i="0" u="none" strike="noStrike" kern="0" cap="none" spc="0" normalizeH="0" baseline="0" noProof="0">
                  <a:ln>
                    <a:noFill/>
                  </a:ln>
                  <a:solidFill>
                    <a:srgbClr val="FFFFFF"/>
                  </a:solidFill>
                  <a:effectLst/>
                  <a:uLnTx/>
                  <a:uFillTx/>
                  <a:latin typeface="Calibri"/>
                  <a:ea typeface="+mn-ea"/>
                  <a:cs typeface="Arial"/>
                </a:endParaRPr>
              </a:p>
            </p:txBody>
          </p:sp>
        </p:grpSp>
        <p:sp>
          <p:nvSpPr>
            <p:cNvPr id="60" name="Freeform 9">
              <a:extLst>
                <a:ext uri="{FF2B5EF4-FFF2-40B4-BE49-F238E27FC236}">
                  <a16:creationId xmlns:a16="http://schemas.microsoft.com/office/drawing/2014/main" id="{620B4449-BB08-E167-9C7F-79041B1B4627}"/>
                </a:ext>
              </a:extLst>
            </p:cNvPr>
            <p:cNvSpPr>
              <a:spLocks noChangeAspect="1" noChangeArrowheads="1"/>
            </p:cNvSpPr>
            <p:nvPr>
              <p:custDataLst>
                <p:tags r:id="rId45"/>
              </p:custDataLst>
            </p:nvPr>
          </p:nvSpPr>
          <p:spPr bwMode="auto">
            <a:xfrm>
              <a:off x="1821818" y="4817997"/>
              <a:ext cx="321497" cy="318518"/>
            </a:xfrm>
            <a:custGeom>
              <a:avLst/>
              <a:gdLst>
                <a:gd name="T0" fmla="*/ 2523 w 2640"/>
                <a:gd name="T1" fmla="*/ 0 h 2964"/>
                <a:gd name="T2" fmla="*/ 0 w 2640"/>
                <a:gd name="T3" fmla="*/ 116 h 2964"/>
                <a:gd name="T4" fmla="*/ 116 w 2640"/>
                <a:gd name="T5" fmla="*/ 1805 h 2964"/>
                <a:gd name="T6" fmla="*/ 1493 w 2640"/>
                <a:gd name="T7" fmla="*/ 1666 h 2964"/>
                <a:gd name="T8" fmla="*/ 232 w 2640"/>
                <a:gd name="T9" fmla="*/ 139 h 2964"/>
                <a:gd name="T10" fmla="*/ 2315 w 2640"/>
                <a:gd name="T11" fmla="*/ 1666 h 2964"/>
                <a:gd name="T12" fmla="*/ 1747 w 2640"/>
                <a:gd name="T13" fmla="*/ 1274 h 2964"/>
                <a:gd name="T14" fmla="*/ 1654 w 2640"/>
                <a:gd name="T15" fmla="*/ 1204 h 2964"/>
                <a:gd name="T16" fmla="*/ 1585 w 2640"/>
                <a:gd name="T17" fmla="*/ 2199 h 2964"/>
                <a:gd name="T18" fmla="*/ 1504 w 2640"/>
                <a:gd name="T19" fmla="*/ 2349 h 2964"/>
                <a:gd name="T20" fmla="*/ 1204 w 2640"/>
                <a:gd name="T21" fmla="*/ 2152 h 2964"/>
                <a:gd name="T22" fmla="*/ 1724 w 2640"/>
                <a:gd name="T23" fmla="*/ 2963 h 2964"/>
                <a:gd name="T24" fmla="*/ 2546 w 2640"/>
                <a:gd name="T25" fmla="*/ 2257 h 2964"/>
                <a:gd name="T26" fmla="*/ 1840 w 2640"/>
                <a:gd name="T27" fmla="*/ 1932 h 2964"/>
                <a:gd name="T28" fmla="*/ 1805 w 2640"/>
                <a:gd name="T29" fmla="*/ 1805 h 2964"/>
                <a:gd name="T30" fmla="*/ 2639 w 2640"/>
                <a:gd name="T31" fmla="*/ 1689 h 2964"/>
                <a:gd name="T32" fmla="*/ 2523 w 2640"/>
                <a:gd name="T33" fmla="*/ 0 h 2964"/>
                <a:gd name="T34" fmla="*/ 1701 w 2640"/>
                <a:gd name="T35" fmla="*/ 2581 h 2964"/>
                <a:gd name="T36" fmla="*/ 1701 w 2640"/>
                <a:gd name="T37" fmla="*/ 2569 h 2964"/>
                <a:gd name="T38" fmla="*/ 2534 w 2640"/>
                <a:gd name="T39" fmla="*/ 961 h 2964"/>
                <a:gd name="T40" fmla="*/ 2477 w 2640"/>
                <a:gd name="T41" fmla="*/ 1019 h 2964"/>
                <a:gd name="T42" fmla="*/ 2419 w 2640"/>
                <a:gd name="T43" fmla="*/ 845 h 2964"/>
                <a:gd name="T44" fmla="*/ 2534 w 2640"/>
                <a:gd name="T45" fmla="*/ 845 h 2964"/>
                <a:gd name="T46" fmla="*/ 1458 w 2640"/>
                <a:gd name="T47" fmla="*/ 1482 h 2964"/>
                <a:gd name="T48" fmla="*/ 1493 w 2640"/>
                <a:gd name="T49" fmla="*/ 1470 h 2964"/>
                <a:gd name="T50" fmla="*/ 1435 w 2640"/>
                <a:gd name="T51" fmla="*/ 1250 h 2964"/>
                <a:gd name="T52" fmla="*/ 1898 w 2640"/>
                <a:gd name="T53" fmla="*/ 1250 h 2964"/>
                <a:gd name="T54" fmla="*/ 1840 w 2640"/>
                <a:gd name="T55" fmla="*/ 1470 h 2964"/>
                <a:gd name="T56" fmla="*/ 1990 w 2640"/>
                <a:gd name="T57" fmla="*/ 1250 h 2964"/>
                <a:gd name="T58" fmla="*/ 1342 w 2640"/>
                <a:gd name="T59" fmla="*/ 1250 h 2964"/>
                <a:gd name="T60" fmla="*/ 1458 w 2640"/>
                <a:gd name="T61" fmla="*/ 1482 h 2964"/>
                <a:gd name="T62" fmla="*/ 1666 w 2640"/>
                <a:gd name="T63" fmla="*/ 845 h 2964"/>
                <a:gd name="T64" fmla="*/ 2002 w 2640"/>
                <a:gd name="T65" fmla="*/ 1504 h 2964"/>
                <a:gd name="T66" fmla="*/ 2083 w 2640"/>
                <a:gd name="T67" fmla="*/ 1550 h 2964"/>
                <a:gd name="T68" fmla="*/ 1666 w 2640"/>
                <a:gd name="T69" fmla="*/ 752 h 2964"/>
                <a:gd name="T70" fmla="*/ 1251 w 2640"/>
                <a:gd name="T71" fmla="*/ 1550 h 2964"/>
                <a:gd name="T72" fmla="*/ 1320 w 2640"/>
                <a:gd name="T73" fmla="*/ 1562 h 2964"/>
                <a:gd name="T74" fmla="*/ 1251 w 2640"/>
                <a:gd name="T75" fmla="*/ 1262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40" h="2964">
                  <a:moveTo>
                    <a:pt x="2523" y="0"/>
                  </a:moveTo>
                  <a:lnTo>
                    <a:pt x="2523" y="0"/>
                  </a:lnTo>
                  <a:cubicBezTo>
                    <a:pt x="116" y="0"/>
                    <a:pt x="116" y="0"/>
                    <a:pt x="116" y="0"/>
                  </a:cubicBezTo>
                  <a:cubicBezTo>
                    <a:pt x="58" y="0"/>
                    <a:pt x="0" y="58"/>
                    <a:pt x="0" y="116"/>
                  </a:cubicBezTo>
                  <a:cubicBezTo>
                    <a:pt x="0" y="1689"/>
                    <a:pt x="0" y="1689"/>
                    <a:pt x="0" y="1689"/>
                  </a:cubicBezTo>
                  <a:cubicBezTo>
                    <a:pt x="0" y="1747"/>
                    <a:pt x="58" y="1805"/>
                    <a:pt x="116" y="1805"/>
                  </a:cubicBezTo>
                  <a:cubicBezTo>
                    <a:pt x="1493" y="1805"/>
                    <a:pt x="1493" y="1805"/>
                    <a:pt x="1493" y="1805"/>
                  </a:cubicBezTo>
                  <a:cubicBezTo>
                    <a:pt x="1493" y="1666"/>
                    <a:pt x="1493" y="1666"/>
                    <a:pt x="1493" y="1666"/>
                  </a:cubicBezTo>
                  <a:cubicBezTo>
                    <a:pt x="232" y="1666"/>
                    <a:pt x="232" y="1666"/>
                    <a:pt x="232" y="1666"/>
                  </a:cubicBezTo>
                  <a:cubicBezTo>
                    <a:pt x="232" y="139"/>
                    <a:pt x="232" y="139"/>
                    <a:pt x="232" y="139"/>
                  </a:cubicBezTo>
                  <a:cubicBezTo>
                    <a:pt x="2315" y="139"/>
                    <a:pt x="2315" y="139"/>
                    <a:pt x="2315" y="139"/>
                  </a:cubicBezTo>
                  <a:cubicBezTo>
                    <a:pt x="2315" y="1666"/>
                    <a:pt x="2315" y="1666"/>
                    <a:pt x="2315" y="1666"/>
                  </a:cubicBezTo>
                  <a:cubicBezTo>
                    <a:pt x="1782" y="1666"/>
                    <a:pt x="1782" y="1666"/>
                    <a:pt x="1782" y="1666"/>
                  </a:cubicBezTo>
                  <a:cubicBezTo>
                    <a:pt x="1747" y="1274"/>
                    <a:pt x="1747" y="1274"/>
                    <a:pt x="1747" y="1274"/>
                  </a:cubicBezTo>
                  <a:cubicBezTo>
                    <a:pt x="1736" y="1227"/>
                    <a:pt x="1713" y="1204"/>
                    <a:pt x="1666" y="1204"/>
                  </a:cubicBezTo>
                  <a:cubicBezTo>
                    <a:pt x="1654" y="1204"/>
                    <a:pt x="1654" y="1204"/>
                    <a:pt x="1654" y="1204"/>
                  </a:cubicBezTo>
                  <a:cubicBezTo>
                    <a:pt x="1620" y="1204"/>
                    <a:pt x="1585" y="1239"/>
                    <a:pt x="1585" y="1274"/>
                  </a:cubicBezTo>
                  <a:cubicBezTo>
                    <a:pt x="1585" y="2199"/>
                    <a:pt x="1585" y="2199"/>
                    <a:pt x="1585" y="2199"/>
                  </a:cubicBezTo>
                  <a:cubicBezTo>
                    <a:pt x="1585" y="2245"/>
                    <a:pt x="1562" y="2291"/>
                    <a:pt x="1527" y="2326"/>
                  </a:cubicBezTo>
                  <a:cubicBezTo>
                    <a:pt x="1504" y="2349"/>
                    <a:pt x="1504" y="2349"/>
                    <a:pt x="1504" y="2349"/>
                  </a:cubicBezTo>
                  <a:cubicBezTo>
                    <a:pt x="1493" y="2361"/>
                    <a:pt x="1469" y="2361"/>
                    <a:pt x="1458" y="2349"/>
                  </a:cubicBezTo>
                  <a:cubicBezTo>
                    <a:pt x="1204" y="2152"/>
                    <a:pt x="1204" y="2152"/>
                    <a:pt x="1204" y="2152"/>
                  </a:cubicBezTo>
                  <a:cubicBezTo>
                    <a:pt x="1123" y="2083"/>
                    <a:pt x="1007" y="2083"/>
                    <a:pt x="926" y="2164"/>
                  </a:cubicBezTo>
                  <a:cubicBezTo>
                    <a:pt x="1724" y="2963"/>
                    <a:pt x="1724" y="2963"/>
                    <a:pt x="1724" y="2963"/>
                  </a:cubicBezTo>
                  <a:cubicBezTo>
                    <a:pt x="2454" y="2963"/>
                    <a:pt x="2454" y="2963"/>
                    <a:pt x="2454" y="2963"/>
                  </a:cubicBezTo>
                  <a:cubicBezTo>
                    <a:pt x="2546" y="2257"/>
                    <a:pt x="2546" y="2257"/>
                    <a:pt x="2546" y="2257"/>
                  </a:cubicBezTo>
                  <a:cubicBezTo>
                    <a:pt x="2558" y="2118"/>
                    <a:pt x="2465" y="2002"/>
                    <a:pt x="2338" y="1990"/>
                  </a:cubicBezTo>
                  <a:cubicBezTo>
                    <a:pt x="1840" y="1932"/>
                    <a:pt x="1840" y="1932"/>
                    <a:pt x="1840" y="1932"/>
                  </a:cubicBezTo>
                  <a:cubicBezTo>
                    <a:pt x="1828" y="1932"/>
                    <a:pt x="1817" y="1921"/>
                    <a:pt x="1817" y="1909"/>
                  </a:cubicBezTo>
                  <a:cubicBezTo>
                    <a:pt x="1805" y="1805"/>
                    <a:pt x="1805" y="1805"/>
                    <a:pt x="1805" y="1805"/>
                  </a:cubicBezTo>
                  <a:cubicBezTo>
                    <a:pt x="2523" y="1805"/>
                    <a:pt x="2523" y="1805"/>
                    <a:pt x="2523" y="1805"/>
                  </a:cubicBezTo>
                  <a:cubicBezTo>
                    <a:pt x="2581" y="1805"/>
                    <a:pt x="2639" y="1747"/>
                    <a:pt x="2639" y="1689"/>
                  </a:cubicBezTo>
                  <a:cubicBezTo>
                    <a:pt x="2639" y="116"/>
                    <a:pt x="2639" y="116"/>
                    <a:pt x="2639" y="116"/>
                  </a:cubicBezTo>
                  <a:cubicBezTo>
                    <a:pt x="2639" y="58"/>
                    <a:pt x="2581" y="0"/>
                    <a:pt x="2523" y="0"/>
                  </a:cubicBezTo>
                  <a:close/>
                  <a:moveTo>
                    <a:pt x="1701" y="2581"/>
                  </a:moveTo>
                  <a:lnTo>
                    <a:pt x="1701" y="2581"/>
                  </a:lnTo>
                  <a:lnTo>
                    <a:pt x="1701" y="2581"/>
                  </a:lnTo>
                  <a:cubicBezTo>
                    <a:pt x="1701" y="2569"/>
                    <a:pt x="1701" y="2569"/>
                    <a:pt x="1701" y="2569"/>
                  </a:cubicBezTo>
                  <a:lnTo>
                    <a:pt x="1701" y="2581"/>
                  </a:lnTo>
                  <a:close/>
                  <a:moveTo>
                    <a:pt x="2534" y="961"/>
                  </a:moveTo>
                  <a:lnTo>
                    <a:pt x="2534" y="961"/>
                  </a:lnTo>
                  <a:cubicBezTo>
                    <a:pt x="2534" y="996"/>
                    <a:pt x="2511" y="1019"/>
                    <a:pt x="2477" y="1019"/>
                  </a:cubicBezTo>
                  <a:cubicBezTo>
                    <a:pt x="2442" y="1019"/>
                    <a:pt x="2419" y="996"/>
                    <a:pt x="2419" y="961"/>
                  </a:cubicBezTo>
                  <a:cubicBezTo>
                    <a:pt x="2419" y="845"/>
                    <a:pt x="2419" y="845"/>
                    <a:pt x="2419" y="845"/>
                  </a:cubicBezTo>
                  <a:cubicBezTo>
                    <a:pt x="2419" y="811"/>
                    <a:pt x="2442" y="787"/>
                    <a:pt x="2477" y="787"/>
                  </a:cubicBezTo>
                  <a:cubicBezTo>
                    <a:pt x="2511" y="787"/>
                    <a:pt x="2534" y="811"/>
                    <a:pt x="2534" y="845"/>
                  </a:cubicBezTo>
                  <a:lnTo>
                    <a:pt x="2534" y="961"/>
                  </a:lnTo>
                  <a:close/>
                  <a:moveTo>
                    <a:pt x="1458" y="1482"/>
                  </a:moveTo>
                  <a:lnTo>
                    <a:pt x="1458" y="1482"/>
                  </a:lnTo>
                  <a:cubicBezTo>
                    <a:pt x="1469" y="1482"/>
                    <a:pt x="1481" y="1482"/>
                    <a:pt x="1493" y="1470"/>
                  </a:cubicBezTo>
                  <a:cubicBezTo>
                    <a:pt x="1504" y="1459"/>
                    <a:pt x="1516" y="1424"/>
                    <a:pt x="1493" y="1401"/>
                  </a:cubicBezTo>
                  <a:cubicBezTo>
                    <a:pt x="1458" y="1366"/>
                    <a:pt x="1435" y="1308"/>
                    <a:pt x="1435" y="1250"/>
                  </a:cubicBezTo>
                  <a:cubicBezTo>
                    <a:pt x="1435" y="1123"/>
                    <a:pt x="1539" y="1019"/>
                    <a:pt x="1666" y="1019"/>
                  </a:cubicBezTo>
                  <a:cubicBezTo>
                    <a:pt x="1793" y="1019"/>
                    <a:pt x="1898" y="1123"/>
                    <a:pt x="1898" y="1250"/>
                  </a:cubicBezTo>
                  <a:cubicBezTo>
                    <a:pt x="1898" y="1308"/>
                    <a:pt x="1875" y="1366"/>
                    <a:pt x="1840" y="1401"/>
                  </a:cubicBezTo>
                  <a:cubicBezTo>
                    <a:pt x="1817" y="1424"/>
                    <a:pt x="1828" y="1459"/>
                    <a:pt x="1840" y="1470"/>
                  </a:cubicBezTo>
                  <a:cubicBezTo>
                    <a:pt x="1863" y="1482"/>
                    <a:pt x="1886" y="1482"/>
                    <a:pt x="1909" y="1470"/>
                  </a:cubicBezTo>
                  <a:cubicBezTo>
                    <a:pt x="1956" y="1413"/>
                    <a:pt x="1990" y="1331"/>
                    <a:pt x="1990" y="1250"/>
                  </a:cubicBezTo>
                  <a:cubicBezTo>
                    <a:pt x="1990" y="1077"/>
                    <a:pt x="1840" y="926"/>
                    <a:pt x="1666" y="926"/>
                  </a:cubicBezTo>
                  <a:cubicBezTo>
                    <a:pt x="1493" y="926"/>
                    <a:pt x="1342" y="1077"/>
                    <a:pt x="1342" y="1250"/>
                  </a:cubicBezTo>
                  <a:cubicBezTo>
                    <a:pt x="1342" y="1331"/>
                    <a:pt x="1377" y="1413"/>
                    <a:pt x="1423" y="1470"/>
                  </a:cubicBezTo>
                  <a:cubicBezTo>
                    <a:pt x="1435" y="1482"/>
                    <a:pt x="1446" y="1482"/>
                    <a:pt x="1458" y="1482"/>
                  </a:cubicBezTo>
                  <a:close/>
                  <a:moveTo>
                    <a:pt x="1666" y="845"/>
                  </a:moveTo>
                  <a:lnTo>
                    <a:pt x="1666" y="845"/>
                  </a:lnTo>
                  <a:cubicBezTo>
                    <a:pt x="1898" y="845"/>
                    <a:pt x="2083" y="1030"/>
                    <a:pt x="2083" y="1262"/>
                  </a:cubicBezTo>
                  <a:cubicBezTo>
                    <a:pt x="2083" y="1343"/>
                    <a:pt x="2060" y="1436"/>
                    <a:pt x="2002" y="1504"/>
                  </a:cubicBezTo>
                  <a:cubicBezTo>
                    <a:pt x="1990" y="1516"/>
                    <a:pt x="2002" y="1550"/>
                    <a:pt x="2013" y="1562"/>
                  </a:cubicBezTo>
                  <a:cubicBezTo>
                    <a:pt x="2037" y="1585"/>
                    <a:pt x="2071" y="1573"/>
                    <a:pt x="2083" y="1550"/>
                  </a:cubicBezTo>
                  <a:cubicBezTo>
                    <a:pt x="2141" y="1470"/>
                    <a:pt x="2176" y="1366"/>
                    <a:pt x="2176" y="1262"/>
                  </a:cubicBezTo>
                  <a:cubicBezTo>
                    <a:pt x="2176" y="984"/>
                    <a:pt x="1944" y="752"/>
                    <a:pt x="1666" y="752"/>
                  </a:cubicBezTo>
                  <a:cubicBezTo>
                    <a:pt x="1388" y="752"/>
                    <a:pt x="1158" y="984"/>
                    <a:pt x="1158" y="1262"/>
                  </a:cubicBezTo>
                  <a:cubicBezTo>
                    <a:pt x="1158" y="1366"/>
                    <a:pt x="1192" y="1470"/>
                    <a:pt x="1251" y="1550"/>
                  </a:cubicBezTo>
                  <a:cubicBezTo>
                    <a:pt x="1262" y="1562"/>
                    <a:pt x="1274" y="1573"/>
                    <a:pt x="1285" y="1573"/>
                  </a:cubicBezTo>
                  <a:cubicBezTo>
                    <a:pt x="1297" y="1573"/>
                    <a:pt x="1308" y="1573"/>
                    <a:pt x="1320" y="1562"/>
                  </a:cubicBezTo>
                  <a:cubicBezTo>
                    <a:pt x="1330" y="1550"/>
                    <a:pt x="1342" y="1516"/>
                    <a:pt x="1330" y="1504"/>
                  </a:cubicBezTo>
                  <a:cubicBezTo>
                    <a:pt x="1274" y="1436"/>
                    <a:pt x="1251" y="1343"/>
                    <a:pt x="1251" y="1262"/>
                  </a:cubicBezTo>
                  <a:cubicBezTo>
                    <a:pt x="1251" y="1030"/>
                    <a:pt x="1435" y="845"/>
                    <a:pt x="1666" y="845"/>
                  </a:cubicBezTo>
                  <a:close/>
                </a:path>
              </a:pathLst>
            </a:custGeom>
            <a:solidFill>
              <a:srgbClr val="FFFFFF"/>
            </a:solidFill>
            <a:ln>
              <a:noFill/>
            </a:ln>
            <a:effectLst/>
          </p:spPr>
          <p:txBody>
            <a:bodyPr wrap="none" anchor="ctr"/>
            <a:lstStyle/>
            <a:p>
              <a:pPr marL="0" marR="0" lvl="0" indent="0" algn="l" defTabSz="685047" rtl="0" eaLnBrk="1" fontAlgn="auto" latinLnBrk="0" hangingPunct="1">
                <a:lnSpc>
                  <a:spcPct val="100000"/>
                </a:lnSpc>
                <a:spcBef>
                  <a:spcPts val="0"/>
                </a:spcBef>
                <a:spcAft>
                  <a:spcPts val="0"/>
                </a:spcAft>
                <a:buClrTx/>
                <a:buSzTx/>
                <a:buFontTx/>
                <a:buNone/>
                <a:tabLst/>
                <a:defRPr/>
              </a:pPr>
              <a:endParaRPr kumimoji="0" lang="en-US" sz="1349" b="0" i="0" u="none" strike="noStrike" kern="0" cap="none" spc="0" normalizeH="0" baseline="0" noProof="0">
                <a:ln>
                  <a:noFill/>
                </a:ln>
                <a:solidFill>
                  <a:srgbClr val="FFFFFF"/>
                </a:solidFill>
                <a:effectLst/>
                <a:uLnTx/>
                <a:uFillTx/>
                <a:latin typeface="Calibri"/>
                <a:ea typeface="+mn-ea"/>
                <a:cs typeface="Arial"/>
              </a:endParaRPr>
            </a:p>
          </p:txBody>
        </p:sp>
      </p:grpSp>
      <p:grpSp>
        <p:nvGrpSpPr>
          <p:cNvPr id="63" name="Group 6">
            <a:extLst>
              <a:ext uri="{FF2B5EF4-FFF2-40B4-BE49-F238E27FC236}">
                <a16:creationId xmlns:a16="http://schemas.microsoft.com/office/drawing/2014/main" id="{E0A86E9D-FE58-3D65-4325-422A010BC1AE}"/>
              </a:ext>
            </a:extLst>
          </p:cNvPr>
          <p:cNvGrpSpPr/>
          <p:nvPr>
            <p:custDataLst>
              <p:tags r:id="rId19"/>
            </p:custDataLst>
          </p:nvPr>
        </p:nvGrpSpPr>
        <p:grpSpPr>
          <a:xfrm>
            <a:off x="1023158" y="3149811"/>
            <a:ext cx="1417164" cy="663805"/>
            <a:chOff x="1021570" y="3149810"/>
            <a:chExt cx="1417164" cy="663805"/>
          </a:xfrm>
        </p:grpSpPr>
        <p:sp>
          <p:nvSpPr>
            <p:cNvPr id="64" name="Freeform 10">
              <a:extLst>
                <a:ext uri="{FF2B5EF4-FFF2-40B4-BE49-F238E27FC236}">
                  <a16:creationId xmlns:a16="http://schemas.microsoft.com/office/drawing/2014/main" id="{3E93658E-161B-FE1D-02AE-E09C7AE7F94F}"/>
                </a:ext>
              </a:extLst>
            </p:cNvPr>
            <p:cNvSpPr>
              <a:spLocks noChangeAspect="1" noChangeArrowheads="1"/>
            </p:cNvSpPr>
            <p:nvPr>
              <p:custDataLst>
                <p:tags r:id="rId38"/>
              </p:custDataLst>
            </p:nvPr>
          </p:nvSpPr>
          <p:spPr bwMode="auto">
            <a:xfrm>
              <a:off x="1730152" y="3356741"/>
              <a:ext cx="514397" cy="294595"/>
            </a:xfrm>
            <a:custGeom>
              <a:avLst/>
              <a:gdLst>
                <a:gd name="T0" fmla="*/ 2569 w 2964"/>
                <a:gd name="T1" fmla="*/ 1331 h 1945"/>
                <a:gd name="T2" fmla="*/ 2546 w 2964"/>
                <a:gd name="T3" fmla="*/ 1250 h 1945"/>
                <a:gd name="T4" fmla="*/ 2500 w 2964"/>
                <a:gd name="T5" fmla="*/ 0 h 1945"/>
                <a:gd name="T6" fmla="*/ 417 w 2964"/>
                <a:gd name="T7" fmla="*/ 47 h 1945"/>
                <a:gd name="T8" fmla="*/ 463 w 2964"/>
                <a:gd name="T9" fmla="*/ 1296 h 1945"/>
                <a:gd name="T10" fmla="*/ 0 w 2964"/>
                <a:gd name="T11" fmla="*/ 1852 h 1945"/>
                <a:gd name="T12" fmla="*/ 46 w 2964"/>
                <a:gd name="T13" fmla="*/ 1944 h 1945"/>
                <a:gd name="T14" fmla="*/ 2963 w 2964"/>
                <a:gd name="T15" fmla="*/ 1898 h 1945"/>
                <a:gd name="T16" fmla="*/ 2569 w 2964"/>
                <a:gd name="T17" fmla="*/ 1331 h 1945"/>
                <a:gd name="T18" fmla="*/ 1909 w 2964"/>
                <a:gd name="T19" fmla="*/ 1805 h 1945"/>
                <a:gd name="T20" fmla="*/ 1030 w 2964"/>
                <a:gd name="T21" fmla="*/ 1771 h 1945"/>
                <a:gd name="T22" fmla="*/ 1100 w 2964"/>
                <a:gd name="T23" fmla="*/ 1620 h 1945"/>
                <a:gd name="T24" fmla="*/ 1909 w 2964"/>
                <a:gd name="T25" fmla="*/ 1655 h 1945"/>
                <a:gd name="T26" fmla="*/ 1909 w 2964"/>
                <a:gd name="T27" fmla="*/ 1805 h 1945"/>
                <a:gd name="T28" fmla="*/ 2453 w 2964"/>
                <a:gd name="T29" fmla="*/ 1203 h 1945"/>
                <a:gd name="T30" fmla="*/ 509 w 2964"/>
                <a:gd name="T31" fmla="*/ 93 h 1945"/>
                <a:gd name="T32" fmla="*/ 2453 w 2964"/>
                <a:gd name="T33" fmla="*/ 1203 h 1945"/>
                <a:gd name="T34" fmla="*/ 1482 w 2964"/>
                <a:gd name="T35" fmla="*/ 1064 h 1945"/>
                <a:gd name="T36" fmla="*/ 1482 w 2964"/>
                <a:gd name="T37" fmla="*/ 232 h 1945"/>
                <a:gd name="T38" fmla="*/ 1482 w 2964"/>
                <a:gd name="T39" fmla="*/ 1064 h 1945"/>
                <a:gd name="T40" fmla="*/ 1343 w 2964"/>
                <a:gd name="T41" fmla="*/ 765 h 1945"/>
                <a:gd name="T42" fmla="*/ 1401 w 2964"/>
                <a:gd name="T43" fmla="*/ 730 h 1945"/>
                <a:gd name="T44" fmla="*/ 1527 w 2964"/>
                <a:gd name="T45" fmla="*/ 718 h 1945"/>
                <a:gd name="T46" fmla="*/ 1366 w 2964"/>
                <a:gd name="T47" fmla="*/ 568 h 1945"/>
                <a:gd name="T48" fmla="*/ 1447 w 2964"/>
                <a:gd name="T49" fmla="*/ 406 h 1945"/>
                <a:gd name="T50" fmla="*/ 1504 w 2964"/>
                <a:gd name="T51" fmla="*/ 394 h 1945"/>
                <a:gd name="T52" fmla="*/ 1516 w 2964"/>
                <a:gd name="T53" fmla="*/ 463 h 1945"/>
                <a:gd name="T54" fmla="*/ 1597 w 2964"/>
                <a:gd name="T55" fmla="*/ 521 h 1945"/>
                <a:gd name="T56" fmla="*/ 1550 w 2964"/>
                <a:gd name="T57" fmla="*/ 556 h 1945"/>
                <a:gd name="T58" fmla="*/ 1447 w 2964"/>
                <a:gd name="T59" fmla="*/ 568 h 1945"/>
                <a:gd name="T60" fmla="*/ 1620 w 2964"/>
                <a:gd name="T61" fmla="*/ 718 h 1945"/>
                <a:gd name="T62" fmla="*/ 1516 w 2964"/>
                <a:gd name="T63" fmla="*/ 892 h 1945"/>
                <a:gd name="T64" fmla="*/ 1459 w 2964"/>
                <a:gd name="T65" fmla="*/ 904 h 1945"/>
                <a:gd name="T66" fmla="*/ 1447 w 2964"/>
                <a:gd name="T67" fmla="*/ 834 h 1945"/>
                <a:gd name="T68" fmla="*/ 1343 w 2964"/>
                <a:gd name="T69" fmla="*/ 765 h 1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64" h="1945">
                  <a:moveTo>
                    <a:pt x="2569" y="1331"/>
                  </a:moveTo>
                  <a:lnTo>
                    <a:pt x="2569" y="1331"/>
                  </a:lnTo>
                  <a:cubicBezTo>
                    <a:pt x="2557" y="1307"/>
                    <a:pt x="2534" y="1296"/>
                    <a:pt x="2500" y="1296"/>
                  </a:cubicBezTo>
                  <a:cubicBezTo>
                    <a:pt x="2523" y="1296"/>
                    <a:pt x="2546" y="1273"/>
                    <a:pt x="2546" y="1250"/>
                  </a:cubicBezTo>
                  <a:cubicBezTo>
                    <a:pt x="2546" y="47"/>
                    <a:pt x="2546" y="47"/>
                    <a:pt x="2546" y="47"/>
                  </a:cubicBezTo>
                  <a:cubicBezTo>
                    <a:pt x="2546" y="24"/>
                    <a:pt x="2523" y="0"/>
                    <a:pt x="2500" y="0"/>
                  </a:cubicBezTo>
                  <a:cubicBezTo>
                    <a:pt x="463" y="0"/>
                    <a:pt x="463" y="0"/>
                    <a:pt x="463" y="0"/>
                  </a:cubicBezTo>
                  <a:cubicBezTo>
                    <a:pt x="440" y="0"/>
                    <a:pt x="417" y="24"/>
                    <a:pt x="417" y="47"/>
                  </a:cubicBezTo>
                  <a:cubicBezTo>
                    <a:pt x="417" y="1250"/>
                    <a:pt x="417" y="1250"/>
                    <a:pt x="417" y="1250"/>
                  </a:cubicBezTo>
                  <a:cubicBezTo>
                    <a:pt x="417" y="1273"/>
                    <a:pt x="440" y="1296"/>
                    <a:pt x="463" y="1296"/>
                  </a:cubicBezTo>
                  <a:cubicBezTo>
                    <a:pt x="428" y="1296"/>
                    <a:pt x="405" y="1307"/>
                    <a:pt x="394" y="1331"/>
                  </a:cubicBezTo>
                  <a:cubicBezTo>
                    <a:pt x="0" y="1852"/>
                    <a:pt x="0" y="1852"/>
                    <a:pt x="0" y="1852"/>
                  </a:cubicBezTo>
                  <a:cubicBezTo>
                    <a:pt x="0" y="1898"/>
                    <a:pt x="0" y="1898"/>
                    <a:pt x="0" y="1898"/>
                  </a:cubicBezTo>
                  <a:cubicBezTo>
                    <a:pt x="0" y="1921"/>
                    <a:pt x="23" y="1944"/>
                    <a:pt x="46" y="1944"/>
                  </a:cubicBezTo>
                  <a:cubicBezTo>
                    <a:pt x="2916" y="1944"/>
                    <a:pt x="2916" y="1944"/>
                    <a:pt x="2916" y="1944"/>
                  </a:cubicBezTo>
                  <a:cubicBezTo>
                    <a:pt x="2940" y="1944"/>
                    <a:pt x="2963" y="1921"/>
                    <a:pt x="2963" y="1898"/>
                  </a:cubicBezTo>
                  <a:cubicBezTo>
                    <a:pt x="2963" y="1852"/>
                    <a:pt x="2963" y="1852"/>
                    <a:pt x="2963" y="1852"/>
                  </a:cubicBezTo>
                  <a:lnTo>
                    <a:pt x="2569" y="1331"/>
                  </a:lnTo>
                  <a:close/>
                  <a:moveTo>
                    <a:pt x="1909" y="1805"/>
                  </a:moveTo>
                  <a:lnTo>
                    <a:pt x="1909" y="1805"/>
                  </a:lnTo>
                  <a:cubicBezTo>
                    <a:pt x="1054" y="1805"/>
                    <a:pt x="1054" y="1805"/>
                    <a:pt x="1054" y="1805"/>
                  </a:cubicBezTo>
                  <a:cubicBezTo>
                    <a:pt x="1030" y="1805"/>
                    <a:pt x="1019" y="1794"/>
                    <a:pt x="1030" y="1771"/>
                  </a:cubicBezTo>
                  <a:cubicBezTo>
                    <a:pt x="1054" y="1655"/>
                    <a:pt x="1054" y="1655"/>
                    <a:pt x="1054" y="1655"/>
                  </a:cubicBezTo>
                  <a:cubicBezTo>
                    <a:pt x="1065" y="1632"/>
                    <a:pt x="1077" y="1620"/>
                    <a:pt x="1100" y="1620"/>
                  </a:cubicBezTo>
                  <a:cubicBezTo>
                    <a:pt x="1863" y="1620"/>
                    <a:pt x="1863" y="1620"/>
                    <a:pt x="1863" y="1620"/>
                  </a:cubicBezTo>
                  <a:cubicBezTo>
                    <a:pt x="1886" y="1620"/>
                    <a:pt x="1898" y="1632"/>
                    <a:pt x="1909" y="1655"/>
                  </a:cubicBezTo>
                  <a:cubicBezTo>
                    <a:pt x="1932" y="1771"/>
                    <a:pt x="1932" y="1771"/>
                    <a:pt x="1932" y="1771"/>
                  </a:cubicBezTo>
                  <a:cubicBezTo>
                    <a:pt x="1944" y="1794"/>
                    <a:pt x="1932" y="1805"/>
                    <a:pt x="1909" y="1805"/>
                  </a:cubicBezTo>
                  <a:close/>
                  <a:moveTo>
                    <a:pt x="2453" y="1203"/>
                  </a:moveTo>
                  <a:lnTo>
                    <a:pt x="2453" y="1203"/>
                  </a:lnTo>
                  <a:cubicBezTo>
                    <a:pt x="509" y="1203"/>
                    <a:pt x="509" y="1203"/>
                    <a:pt x="509" y="1203"/>
                  </a:cubicBezTo>
                  <a:cubicBezTo>
                    <a:pt x="509" y="93"/>
                    <a:pt x="509" y="93"/>
                    <a:pt x="509" y="93"/>
                  </a:cubicBezTo>
                  <a:cubicBezTo>
                    <a:pt x="2453" y="93"/>
                    <a:pt x="2453" y="93"/>
                    <a:pt x="2453" y="93"/>
                  </a:cubicBezTo>
                  <a:lnTo>
                    <a:pt x="2453" y="1203"/>
                  </a:lnTo>
                  <a:close/>
                  <a:moveTo>
                    <a:pt x="1482" y="1064"/>
                  </a:moveTo>
                  <a:lnTo>
                    <a:pt x="1482" y="1064"/>
                  </a:lnTo>
                  <a:cubicBezTo>
                    <a:pt x="1712" y="1064"/>
                    <a:pt x="1898" y="880"/>
                    <a:pt x="1898" y="649"/>
                  </a:cubicBezTo>
                  <a:cubicBezTo>
                    <a:pt x="1898" y="417"/>
                    <a:pt x="1712" y="232"/>
                    <a:pt x="1482" y="232"/>
                  </a:cubicBezTo>
                  <a:cubicBezTo>
                    <a:pt x="1250" y="232"/>
                    <a:pt x="1065" y="417"/>
                    <a:pt x="1065" y="649"/>
                  </a:cubicBezTo>
                  <a:cubicBezTo>
                    <a:pt x="1065" y="880"/>
                    <a:pt x="1250" y="1064"/>
                    <a:pt x="1482" y="1064"/>
                  </a:cubicBezTo>
                  <a:close/>
                  <a:moveTo>
                    <a:pt x="1343" y="765"/>
                  </a:moveTo>
                  <a:lnTo>
                    <a:pt x="1343" y="765"/>
                  </a:lnTo>
                  <a:cubicBezTo>
                    <a:pt x="1378" y="730"/>
                    <a:pt x="1378" y="730"/>
                    <a:pt x="1378" y="730"/>
                  </a:cubicBezTo>
                  <a:cubicBezTo>
                    <a:pt x="1389" y="718"/>
                    <a:pt x="1401" y="718"/>
                    <a:pt x="1401" y="730"/>
                  </a:cubicBezTo>
                  <a:cubicBezTo>
                    <a:pt x="1424" y="741"/>
                    <a:pt x="1447" y="765"/>
                    <a:pt x="1470" y="765"/>
                  </a:cubicBezTo>
                  <a:cubicBezTo>
                    <a:pt x="1516" y="765"/>
                    <a:pt x="1527" y="753"/>
                    <a:pt x="1527" y="718"/>
                  </a:cubicBezTo>
                  <a:cubicBezTo>
                    <a:pt x="1527" y="695"/>
                    <a:pt x="1492" y="683"/>
                    <a:pt x="1447" y="672"/>
                  </a:cubicBezTo>
                  <a:cubicBezTo>
                    <a:pt x="1401" y="649"/>
                    <a:pt x="1366" y="626"/>
                    <a:pt x="1366" y="568"/>
                  </a:cubicBezTo>
                  <a:cubicBezTo>
                    <a:pt x="1366" y="510"/>
                    <a:pt x="1401" y="475"/>
                    <a:pt x="1447" y="463"/>
                  </a:cubicBezTo>
                  <a:cubicBezTo>
                    <a:pt x="1447" y="406"/>
                    <a:pt x="1447" y="406"/>
                    <a:pt x="1447" y="406"/>
                  </a:cubicBezTo>
                  <a:lnTo>
                    <a:pt x="1459" y="394"/>
                  </a:lnTo>
                  <a:cubicBezTo>
                    <a:pt x="1504" y="394"/>
                    <a:pt x="1504" y="394"/>
                    <a:pt x="1504" y="394"/>
                  </a:cubicBezTo>
                  <a:lnTo>
                    <a:pt x="1516" y="406"/>
                  </a:lnTo>
                  <a:cubicBezTo>
                    <a:pt x="1516" y="463"/>
                    <a:pt x="1516" y="463"/>
                    <a:pt x="1516" y="463"/>
                  </a:cubicBezTo>
                  <a:cubicBezTo>
                    <a:pt x="1550" y="475"/>
                    <a:pt x="1573" y="487"/>
                    <a:pt x="1597" y="498"/>
                  </a:cubicBezTo>
                  <a:cubicBezTo>
                    <a:pt x="1608" y="498"/>
                    <a:pt x="1608" y="510"/>
                    <a:pt x="1597" y="521"/>
                  </a:cubicBezTo>
                  <a:cubicBezTo>
                    <a:pt x="1573" y="556"/>
                    <a:pt x="1573" y="556"/>
                    <a:pt x="1573" y="556"/>
                  </a:cubicBezTo>
                  <a:cubicBezTo>
                    <a:pt x="1562" y="556"/>
                    <a:pt x="1562" y="568"/>
                    <a:pt x="1550" y="556"/>
                  </a:cubicBezTo>
                  <a:cubicBezTo>
                    <a:pt x="1527" y="545"/>
                    <a:pt x="1516" y="533"/>
                    <a:pt x="1482" y="533"/>
                  </a:cubicBezTo>
                  <a:cubicBezTo>
                    <a:pt x="1470" y="533"/>
                    <a:pt x="1447" y="545"/>
                    <a:pt x="1447" y="568"/>
                  </a:cubicBezTo>
                  <a:cubicBezTo>
                    <a:pt x="1447" y="591"/>
                    <a:pt x="1492" y="591"/>
                    <a:pt x="1527" y="614"/>
                  </a:cubicBezTo>
                  <a:cubicBezTo>
                    <a:pt x="1573" y="626"/>
                    <a:pt x="1620" y="660"/>
                    <a:pt x="1620" y="718"/>
                  </a:cubicBezTo>
                  <a:cubicBezTo>
                    <a:pt x="1620" y="788"/>
                    <a:pt x="1573" y="822"/>
                    <a:pt x="1516" y="834"/>
                  </a:cubicBezTo>
                  <a:cubicBezTo>
                    <a:pt x="1516" y="892"/>
                    <a:pt x="1516" y="892"/>
                    <a:pt x="1516" y="892"/>
                  </a:cubicBezTo>
                  <a:lnTo>
                    <a:pt x="1504" y="904"/>
                  </a:lnTo>
                  <a:cubicBezTo>
                    <a:pt x="1459" y="904"/>
                    <a:pt x="1459" y="904"/>
                    <a:pt x="1459" y="904"/>
                  </a:cubicBezTo>
                  <a:lnTo>
                    <a:pt x="1447" y="892"/>
                  </a:lnTo>
                  <a:cubicBezTo>
                    <a:pt x="1447" y="834"/>
                    <a:pt x="1447" y="834"/>
                    <a:pt x="1447" y="834"/>
                  </a:cubicBezTo>
                  <a:cubicBezTo>
                    <a:pt x="1413" y="822"/>
                    <a:pt x="1378" y="811"/>
                    <a:pt x="1343" y="776"/>
                  </a:cubicBezTo>
                  <a:lnTo>
                    <a:pt x="1343" y="765"/>
                  </a:lnTo>
                  <a:close/>
                </a:path>
              </a:pathLst>
            </a:custGeom>
            <a:solidFill>
              <a:srgbClr val="FFFFFF"/>
            </a:solidFill>
            <a:ln>
              <a:noFill/>
            </a:ln>
            <a:effectLst/>
          </p:spPr>
          <p:txBody>
            <a:bodyPr wrap="none" anchor="ctr"/>
            <a:lstStyle/>
            <a:p>
              <a:pPr marL="0" marR="0" lvl="0" indent="0" algn="l" defTabSz="685047" rtl="0" eaLnBrk="1" fontAlgn="auto" latinLnBrk="0" hangingPunct="1">
                <a:lnSpc>
                  <a:spcPct val="100000"/>
                </a:lnSpc>
                <a:spcBef>
                  <a:spcPts val="0"/>
                </a:spcBef>
                <a:spcAft>
                  <a:spcPts val="0"/>
                </a:spcAft>
                <a:buClrTx/>
                <a:buSzTx/>
                <a:buFontTx/>
                <a:buNone/>
                <a:tabLst/>
                <a:defRPr/>
              </a:pPr>
              <a:endParaRPr kumimoji="0" lang="en-US" sz="1349" b="0" i="0" u="none" strike="noStrike" kern="0" cap="none" spc="0" normalizeH="0" baseline="0" noProof="0">
                <a:ln>
                  <a:noFill/>
                </a:ln>
                <a:solidFill>
                  <a:srgbClr val="FFFFFF"/>
                </a:solidFill>
                <a:effectLst/>
                <a:uLnTx/>
                <a:uFillTx/>
                <a:latin typeface="Calibri"/>
                <a:ea typeface="+mn-ea"/>
                <a:cs typeface="Arial"/>
              </a:endParaRPr>
            </a:p>
          </p:txBody>
        </p:sp>
        <p:grpSp>
          <p:nvGrpSpPr>
            <p:cNvPr id="65" name="Group 49">
              <a:extLst>
                <a:ext uri="{FF2B5EF4-FFF2-40B4-BE49-F238E27FC236}">
                  <a16:creationId xmlns:a16="http://schemas.microsoft.com/office/drawing/2014/main" id="{F6FE3F9F-A68D-D784-8C71-26FDD469581A}"/>
                </a:ext>
              </a:extLst>
            </p:cNvPr>
            <p:cNvGrpSpPr/>
            <p:nvPr>
              <p:custDataLst>
                <p:tags r:id="rId39"/>
              </p:custDataLst>
            </p:nvPr>
          </p:nvGrpSpPr>
          <p:grpSpPr>
            <a:xfrm>
              <a:off x="1021570" y="3149810"/>
              <a:ext cx="1417164" cy="663805"/>
              <a:chOff x="10105453" y="3058175"/>
              <a:chExt cx="1396994" cy="654357"/>
            </a:xfrm>
            <a:solidFill>
              <a:srgbClr val="C74634"/>
            </a:solidFill>
          </p:grpSpPr>
          <p:sp>
            <p:nvSpPr>
              <p:cNvPr id="67" name="TextBox 62">
                <a:extLst>
                  <a:ext uri="{FF2B5EF4-FFF2-40B4-BE49-F238E27FC236}">
                    <a16:creationId xmlns:a16="http://schemas.microsoft.com/office/drawing/2014/main" id="{9DA2D216-DEBC-B955-C735-33E2171C025D}"/>
                  </a:ext>
                </a:extLst>
              </p:cNvPr>
              <p:cNvSpPr txBox="1"/>
              <p:nvPr>
                <p:custDataLst>
                  <p:tags r:id="rId41"/>
                </p:custDataLst>
              </p:nvPr>
            </p:nvSpPr>
            <p:spPr>
              <a:xfrm>
                <a:off x="10105453" y="3058175"/>
                <a:ext cx="1396994" cy="654357"/>
              </a:xfrm>
              <a:prstGeom prst="rect">
                <a:avLst/>
              </a:prstGeom>
              <a:solidFill>
                <a:srgbClr val="C74634"/>
              </a:solidFill>
              <a:ln w="19050" cap="flat" cmpd="sng" algn="ctr">
                <a:noFill/>
                <a:prstDash val="solid"/>
                <a:miter lim="800000"/>
                <a:tailEnd type="none"/>
              </a:ln>
              <a:effectLst/>
            </p:spPr>
            <p:txBody>
              <a:bodyPr wrap="none" lIns="0" tIns="26972" rIns="0" bIns="0" rtlCol="0" anchor="t" anchorCtr="0">
                <a:noAutofit/>
              </a:bodyPr>
              <a:lstStyle>
                <a:defPPr>
                  <a:defRPr lang="en-US"/>
                </a:defPPr>
                <a:lvl1pPr algn="ctr" defTabSz="914126">
                  <a:lnSpc>
                    <a:spcPct val="90000"/>
                  </a:lnSpc>
                  <a:defRPr sz="1798">
                    <a:solidFill>
                      <a:schemeClr val="accent2">
                        <a:lumMod val="75000"/>
                      </a:schemeClr>
                    </a:solidFill>
                    <a:latin typeface="Calibri" panose="020F0502020204030204"/>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685047" rtl="0" eaLnBrk="1" fontAlgn="auto" latinLnBrk="0" hangingPunct="1">
                  <a:lnSpc>
                    <a:spcPct val="9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Arial"/>
                </a:endParaRPr>
              </a:p>
            </p:txBody>
          </p:sp>
          <p:sp>
            <p:nvSpPr>
              <p:cNvPr id="68" name="TextBox 63">
                <a:extLst>
                  <a:ext uri="{FF2B5EF4-FFF2-40B4-BE49-F238E27FC236}">
                    <a16:creationId xmlns:a16="http://schemas.microsoft.com/office/drawing/2014/main" id="{828616EB-1FD3-B6E5-3A8E-ADC659F28C18}"/>
                  </a:ext>
                </a:extLst>
              </p:cNvPr>
              <p:cNvSpPr txBox="1"/>
              <p:nvPr>
                <p:custDataLst>
                  <p:tags r:id="rId42"/>
                </p:custDataLst>
              </p:nvPr>
            </p:nvSpPr>
            <p:spPr>
              <a:xfrm>
                <a:off x="10270199" y="3290800"/>
                <a:ext cx="624371" cy="280349"/>
              </a:xfrm>
              <a:prstGeom prst="rect">
                <a:avLst/>
              </a:prstGeom>
              <a:grpFill/>
            </p:spPr>
            <p:txBody>
              <a:bodyPr wrap="none" lIns="0" tIns="0" rIns="0" bIns="0" rtlCol="0">
                <a:noAutofit/>
              </a:bodyPr>
              <a:lstStyle/>
              <a:p>
                <a:pPr marL="0" marR="0" lvl="0" indent="0" algn="l" defTabSz="68568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Calibri" panose="020F0502020204030204"/>
                    <a:ea typeface="+mn-ea"/>
                    <a:cs typeface="Arial"/>
                  </a:rPr>
                  <a:t>ERP</a:t>
                </a:r>
              </a:p>
            </p:txBody>
          </p:sp>
        </p:grpSp>
        <p:sp>
          <p:nvSpPr>
            <p:cNvPr id="66" name="Freeform 10">
              <a:extLst>
                <a:ext uri="{FF2B5EF4-FFF2-40B4-BE49-F238E27FC236}">
                  <a16:creationId xmlns:a16="http://schemas.microsoft.com/office/drawing/2014/main" id="{66FF829F-312D-E8DC-4F07-C0C0C627211F}"/>
                </a:ext>
              </a:extLst>
            </p:cNvPr>
            <p:cNvSpPr>
              <a:spLocks noChangeAspect="1" noChangeArrowheads="1"/>
            </p:cNvSpPr>
            <p:nvPr>
              <p:custDataLst>
                <p:tags r:id="rId40"/>
              </p:custDataLst>
            </p:nvPr>
          </p:nvSpPr>
          <p:spPr bwMode="auto">
            <a:xfrm>
              <a:off x="1690435" y="3332567"/>
              <a:ext cx="514397" cy="294595"/>
            </a:xfrm>
            <a:custGeom>
              <a:avLst/>
              <a:gdLst>
                <a:gd name="T0" fmla="*/ 2569 w 2964"/>
                <a:gd name="T1" fmla="*/ 1331 h 1945"/>
                <a:gd name="T2" fmla="*/ 2546 w 2964"/>
                <a:gd name="T3" fmla="*/ 1250 h 1945"/>
                <a:gd name="T4" fmla="*/ 2500 w 2964"/>
                <a:gd name="T5" fmla="*/ 0 h 1945"/>
                <a:gd name="T6" fmla="*/ 417 w 2964"/>
                <a:gd name="T7" fmla="*/ 47 h 1945"/>
                <a:gd name="T8" fmla="*/ 463 w 2964"/>
                <a:gd name="T9" fmla="*/ 1296 h 1945"/>
                <a:gd name="T10" fmla="*/ 0 w 2964"/>
                <a:gd name="T11" fmla="*/ 1852 h 1945"/>
                <a:gd name="T12" fmla="*/ 46 w 2964"/>
                <a:gd name="T13" fmla="*/ 1944 h 1945"/>
                <a:gd name="T14" fmla="*/ 2963 w 2964"/>
                <a:gd name="T15" fmla="*/ 1898 h 1945"/>
                <a:gd name="T16" fmla="*/ 2569 w 2964"/>
                <a:gd name="T17" fmla="*/ 1331 h 1945"/>
                <a:gd name="T18" fmla="*/ 1909 w 2964"/>
                <a:gd name="T19" fmla="*/ 1805 h 1945"/>
                <a:gd name="T20" fmla="*/ 1030 w 2964"/>
                <a:gd name="T21" fmla="*/ 1771 h 1945"/>
                <a:gd name="T22" fmla="*/ 1100 w 2964"/>
                <a:gd name="T23" fmla="*/ 1620 h 1945"/>
                <a:gd name="T24" fmla="*/ 1909 w 2964"/>
                <a:gd name="T25" fmla="*/ 1655 h 1945"/>
                <a:gd name="T26" fmla="*/ 1909 w 2964"/>
                <a:gd name="T27" fmla="*/ 1805 h 1945"/>
                <a:gd name="T28" fmla="*/ 2453 w 2964"/>
                <a:gd name="T29" fmla="*/ 1203 h 1945"/>
                <a:gd name="T30" fmla="*/ 509 w 2964"/>
                <a:gd name="T31" fmla="*/ 93 h 1945"/>
                <a:gd name="T32" fmla="*/ 2453 w 2964"/>
                <a:gd name="T33" fmla="*/ 1203 h 1945"/>
                <a:gd name="T34" fmla="*/ 1482 w 2964"/>
                <a:gd name="T35" fmla="*/ 1064 h 1945"/>
                <a:gd name="T36" fmla="*/ 1482 w 2964"/>
                <a:gd name="T37" fmla="*/ 232 h 1945"/>
                <a:gd name="T38" fmla="*/ 1482 w 2964"/>
                <a:gd name="T39" fmla="*/ 1064 h 1945"/>
                <a:gd name="T40" fmla="*/ 1343 w 2964"/>
                <a:gd name="T41" fmla="*/ 765 h 1945"/>
                <a:gd name="T42" fmla="*/ 1401 w 2964"/>
                <a:gd name="T43" fmla="*/ 730 h 1945"/>
                <a:gd name="T44" fmla="*/ 1527 w 2964"/>
                <a:gd name="T45" fmla="*/ 718 h 1945"/>
                <a:gd name="T46" fmla="*/ 1366 w 2964"/>
                <a:gd name="T47" fmla="*/ 568 h 1945"/>
                <a:gd name="T48" fmla="*/ 1447 w 2964"/>
                <a:gd name="T49" fmla="*/ 406 h 1945"/>
                <a:gd name="T50" fmla="*/ 1504 w 2964"/>
                <a:gd name="T51" fmla="*/ 394 h 1945"/>
                <a:gd name="T52" fmla="*/ 1516 w 2964"/>
                <a:gd name="T53" fmla="*/ 463 h 1945"/>
                <a:gd name="T54" fmla="*/ 1597 w 2964"/>
                <a:gd name="T55" fmla="*/ 521 h 1945"/>
                <a:gd name="T56" fmla="*/ 1550 w 2964"/>
                <a:gd name="T57" fmla="*/ 556 h 1945"/>
                <a:gd name="T58" fmla="*/ 1447 w 2964"/>
                <a:gd name="T59" fmla="*/ 568 h 1945"/>
                <a:gd name="T60" fmla="*/ 1620 w 2964"/>
                <a:gd name="T61" fmla="*/ 718 h 1945"/>
                <a:gd name="T62" fmla="*/ 1516 w 2964"/>
                <a:gd name="T63" fmla="*/ 892 h 1945"/>
                <a:gd name="T64" fmla="*/ 1459 w 2964"/>
                <a:gd name="T65" fmla="*/ 904 h 1945"/>
                <a:gd name="T66" fmla="*/ 1447 w 2964"/>
                <a:gd name="T67" fmla="*/ 834 h 1945"/>
                <a:gd name="T68" fmla="*/ 1343 w 2964"/>
                <a:gd name="T69" fmla="*/ 765 h 1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64" h="1945">
                  <a:moveTo>
                    <a:pt x="2569" y="1331"/>
                  </a:moveTo>
                  <a:lnTo>
                    <a:pt x="2569" y="1331"/>
                  </a:lnTo>
                  <a:cubicBezTo>
                    <a:pt x="2557" y="1307"/>
                    <a:pt x="2534" y="1296"/>
                    <a:pt x="2500" y="1296"/>
                  </a:cubicBezTo>
                  <a:cubicBezTo>
                    <a:pt x="2523" y="1296"/>
                    <a:pt x="2546" y="1273"/>
                    <a:pt x="2546" y="1250"/>
                  </a:cubicBezTo>
                  <a:cubicBezTo>
                    <a:pt x="2546" y="47"/>
                    <a:pt x="2546" y="47"/>
                    <a:pt x="2546" y="47"/>
                  </a:cubicBezTo>
                  <a:cubicBezTo>
                    <a:pt x="2546" y="24"/>
                    <a:pt x="2523" y="0"/>
                    <a:pt x="2500" y="0"/>
                  </a:cubicBezTo>
                  <a:cubicBezTo>
                    <a:pt x="463" y="0"/>
                    <a:pt x="463" y="0"/>
                    <a:pt x="463" y="0"/>
                  </a:cubicBezTo>
                  <a:cubicBezTo>
                    <a:pt x="440" y="0"/>
                    <a:pt x="417" y="24"/>
                    <a:pt x="417" y="47"/>
                  </a:cubicBezTo>
                  <a:cubicBezTo>
                    <a:pt x="417" y="1250"/>
                    <a:pt x="417" y="1250"/>
                    <a:pt x="417" y="1250"/>
                  </a:cubicBezTo>
                  <a:cubicBezTo>
                    <a:pt x="417" y="1273"/>
                    <a:pt x="440" y="1296"/>
                    <a:pt x="463" y="1296"/>
                  </a:cubicBezTo>
                  <a:cubicBezTo>
                    <a:pt x="428" y="1296"/>
                    <a:pt x="405" y="1307"/>
                    <a:pt x="394" y="1331"/>
                  </a:cubicBezTo>
                  <a:cubicBezTo>
                    <a:pt x="0" y="1852"/>
                    <a:pt x="0" y="1852"/>
                    <a:pt x="0" y="1852"/>
                  </a:cubicBezTo>
                  <a:cubicBezTo>
                    <a:pt x="0" y="1898"/>
                    <a:pt x="0" y="1898"/>
                    <a:pt x="0" y="1898"/>
                  </a:cubicBezTo>
                  <a:cubicBezTo>
                    <a:pt x="0" y="1921"/>
                    <a:pt x="23" y="1944"/>
                    <a:pt x="46" y="1944"/>
                  </a:cubicBezTo>
                  <a:cubicBezTo>
                    <a:pt x="2916" y="1944"/>
                    <a:pt x="2916" y="1944"/>
                    <a:pt x="2916" y="1944"/>
                  </a:cubicBezTo>
                  <a:cubicBezTo>
                    <a:pt x="2940" y="1944"/>
                    <a:pt x="2963" y="1921"/>
                    <a:pt x="2963" y="1898"/>
                  </a:cubicBezTo>
                  <a:cubicBezTo>
                    <a:pt x="2963" y="1852"/>
                    <a:pt x="2963" y="1852"/>
                    <a:pt x="2963" y="1852"/>
                  </a:cubicBezTo>
                  <a:lnTo>
                    <a:pt x="2569" y="1331"/>
                  </a:lnTo>
                  <a:close/>
                  <a:moveTo>
                    <a:pt x="1909" y="1805"/>
                  </a:moveTo>
                  <a:lnTo>
                    <a:pt x="1909" y="1805"/>
                  </a:lnTo>
                  <a:cubicBezTo>
                    <a:pt x="1054" y="1805"/>
                    <a:pt x="1054" y="1805"/>
                    <a:pt x="1054" y="1805"/>
                  </a:cubicBezTo>
                  <a:cubicBezTo>
                    <a:pt x="1030" y="1805"/>
                    <a:pt x="1019" y="1794"/>
                    <a:pt x="1030" y="1771"/>
                  </a:cubicBezTo>
                  <a:cubicBezTo>
                    <a:pt x="1054" y="1655"/>
                    <a:pt x="1054" y="1655"/>
                    <a:pt x="1054" y="1655"/>
                  </a:cubicBezTo>
                  <a:cubicBezTo>
                    <a:pt x="1065" y="1632"/>
                    <a:pt x="1077" y="1620"/>
                    <a:pt x="1100" y="1620"/>
                  </a:cubicBezTo>
                  <a:cubicBezTo>
                    <a:pt x="1863" y="1620"/>
                    <a:pt x="1863" y="1620"/>
                    <a:pt x="1863" y="1620"/>
                  </a:cubicBezTo>
                  <a:cubicBezTo>
                    <a:pt x="1886" y="1620"/>
                    <a:pt x="1898" y="1632"/>
                    <a:pt x="1909" y="1655"/>
                  </a:cubicBezTo>
                  <a:cubicBezTo>
                    <a:pt x="1932" y="1771"/>
                    <a:pt x="1932" y="1771"/>
                    <a:pt x="1932" y="1771"/>
                  </a:cubicBezTo>
                  <a:cubicBezTo>
                    <a:pt x="1944" y="1794"/>
                    <a:pt x="1932" y="1805"/>
                    <a:pt x="1909" y="1805"/>
                  </a:cubicBezTo>
                  <a:close/>
                  <a:moveTo>
                    <a:pt x="2453" y="1203"/>
                  </a:moveTo>
                  <a:lnTo>
                    <a:pt x="2453" y="1203"/>
                  </a:lnTo>
                  <a:cubicBezTo>
                    <a:pt x="509" y="1203"/>
                    <a:pt x="509" y="1203"/>
                    <a:pt x="509" y="1203"/>
                  </a:cubicBezTo>
                  <a:cubicBezTo>
                    <a:pt x="509" y="93"/>
                    <a:pt x="509" y="93"/>
                    <a:pt x="509" y="93"/>
                  </a:cubicBezTo>
                  <a:cubicBezTo>
                    <a:pt x="2453" y="93"/>
                    <a:pt x="2453" y="93"/>
                    <a:pt x="2453" y="93"/>
                  </a:cubicBezTo>
                  <a:lnTo>
                    <a:pt x="2453" y="1203"/>
                  </a:lnTo>
                  <a:close/>
                  <a:moveTo>
                    <a:pt x="1482" y="1064"/>
                  </a:moveTo>
                  <a:lnTo>
                    <a:pt x="1482" y="1064"/>
                  </a:lnTo>
                  <a:cubicBezTo>
                    <a:pt x="1712" y="1064"/>
                    <a:pt x="1898" y="880"/>
                    <a:pt x="1898" y="649"/>
                  </a:cubicBezTo>
                  <a:cubicBezTo>
                    <a:pt x="1898" y="417"/>
                    <a:pt x="1712" y="232"/>
                    <a:pt x="1482" y="232"/>
                  </a:cubicBezTo>
                  <a:cubicBezTo>
                    <a:pt x="1250" y="232"/>
                    <a:pt x="1065" y="417"/>
                    <a:pt x="1065" y="649"/>
                  </a:cubicBezTo>
                  <a:cubicBezTo>
                    <a:pt x="1065" y="880"/>
                    <a:pt x="1250" y="1064"/>
                    <a:pt x="1482" y="1064"/>
                  </a:cubicBezTo>
                  <a:close/>
                  <a:moveTo>
                    <a:pt x="1343" y="765"/>
                  </a:moveTo>
                  <a:lnTo>
                    <a:pt x="1343" y="765"/>
                  </a:lnTo>
                  <a:cubicBezTo>
                    <a:pt x="1378" y="730"/>
                    <a:pt x="1378" y="730"/>
                    <a:pt x="1378" y="730"/>
                  </a:cubicBezTo>
                  <a:cubicBezTo>
                    <a:pt x="1389" y="718"/>
                    <a:pt x="1401" y="718"/>
                    <a:pt x="1401" y="730"/>
                  </a:cubicBezTo>
                  <a:cubicBezTo>
                    <a:pt x="1424" y="741"/>
                    <a:pt x="1447" y="765"/>
                    <a:pt x="1470" y="765"/>
                  </a:cubicBezTo>
                  <a:cubicBezTo>
                    <a:pt x="1516" y="765"/>
                    <a:pt x="1527" y="753"/>
                    <a:pt x="1527" y="718"/>
                  </a:cubicBezTo>
                  <a:cubicBezTo>
                    <a:pt x="1527" y="695"/>
                    <a:pt x="1492" y="683"/>
                    <a:pt x="1447" y="672"/>
                  </a:cubicBezTo>
                  <a:cubicBezTo>
                    <a:pt x="1401" y="649"/>
                    <a:pt x="1366" y="626"/>
                    <a:pt x="1366" y="568"/>
                  </a:cubicBezTo>
                  <a:cubicBezTo>
                    <a:pt x="1366" y="510"/>
                    <a:pt x="1401" y="475"/>
                    <a:pt x="1447" y="463"/>
                  </a:cubicBezTo>
                  <a:cubicBezTo>
                    <a:pt x="1447" y="406"/>
                    <a:pt x="1447" y="406"/>
                    <a:pt x="1447" y="406"/>
                  </a:cubicBezTo>
                  <a:lnTo>
                    <a:pt x="1459" y="394"/>
                  </a:lnTo>
                  <a:cubicBezTo>
                    <a:pt x="1504" y="394"/>
                    <a:pt x="1504" y="394"/>
                    <a:pt x="1504" y="394"/>
                  </a:cubicBezTo>
                  <a:lnTo>
                    <a:pt x="1516" y="406"/>
                  </a:lnTo>
                  <a:cubicBezTo>
                    <a:pt x="1516" y="463"/>
                    <a:pt x="1516" y="463"/>
                    <a:pt x="1516" y="463"/>
                  </a:cubicBezTo>
                  <a:cubicBezTo>
                    <a:pt x="1550" y="475"/>
                    <a:pt x="1573" y="487"/>
                    <a:pt x="1597" y="498"/>
                  </a:cubicBezTo>
                  <a:cubicBezTo>
                    <a:pt x="1608" y="498"/>
                    <a:pt x="1608" y="510"/>
                    <a:pt x="1597" y="521"/>
                  </a:cubicBezTo>
                  <a:cubicBezTo>
                    <a:pt x="1573" y="556"/>
                    <a:pt x="1573" y="556"/>
                    <a:pt x="1573" y="556"/>
                  </a:cubicBezTo>
                  <a:cubicBezTo>
                    <a:pt x="1562" y="556"/>
                    <a:pt x="1562" y="568"/>
                    <a:pt x="1550" y="556"/>
                  </a:cubicBezTo>
                  <a:cubicBezTo>
                    <a:pt x="1527" y="545"/>
                    <a:pt x="1516" y="533"/>
                    <a:pt x="1482" y="533"/>
                  </a:cubicBezTo>
                  <a:cubicBezTo>
                    <a:pt x="1470" y="533"/>
                    <a:pt x="1447" y="545"/>
                    <a:pt x="1447" y="568"/>
                  </a:cubicBezTo>
                  <a:cubicBezTo>
                    <a:pt x="1447" y="591"/>
                    <a:pt x="1492" y="591"/>
                    <a:pt x="1527" y="614"/>
                  </a:cubicBezTo>
                  <a:cubicBezTo>
                    <a:pt x="1573" y="626"/>
                    <a:pt x="1620" y="660"/>
                    <a:pt x="1620" y="718"/>
                  </a:cubicBezTo>
                  <a:cubicBezTo>
                    <a:pt x="1620" y="788"/>
                    <a:pt x="1573" y="822"/>
                    <a:pt x="1516" y="834"/>
                  </a:cubicBezTo>
                  <a:cubicBezTo>
                    <a:pt x="1516" y="892"/>
                    <a:pt x="1516" y="892"/>
                    <a:pt x="1516" y="892"/>
                  </a:cubicBezTo>
                  <a:lnTo>
                    <a:pt x="1504" y="904"/>
                  </a:lnTo>
                  <a:cubicBezTo>
                    <a:pt x="1459" y="904"/>
                    <a:pt x="1459" y="904"/>
                    <a:pt x="1459" y="904"/>
                  </a:cubicBezTo>
                  <a:lnTo>
                    <a:pt x="1447" y="892"/>
                  </a:lnTo>
                  <a:cubicBezTo>
                    <a:pt x="1447" y="834"/>
                    <a:pt x="1447" y="834"/>
                    <a:pt x="1447" y="834"/>
                  </a:cubicBezTo>
                  <a:cubicBezTo>
                    <a:pt x="1413" y="822"/>
                    <a:pt x="1378" y="811"/>
                    <a:pt x="1343" y="776"/>
                  </a:cubicBezTo>
                  <a:lnTo>
                    <a:pt x="1343" y="765"/>
                  </a:lnTo>
                  <a:close/>
                </a:path>
              </a:pathLst>
            </a:custGeom>
            <a:solidFill>
              <a:srgbClr val="FFFFFF"/>
            </a:solidFill>
            <a:ln>
              <a:noFill/>
            </a:ln>
            <a:effectLst/>
          </p:spPr>
          <p:txBody>
            <a:bodyPr wrap="none" anchor="ctr"/>
            <a:lstStyle/>
            <a:p>
              <a:pPr marL="0" marR="0" lvl="0" indent="0" algn="l" defTabSz="685047" rtl="0" eaLnBrk="1" fontAlgn="auto" latinLnBrk="0" hangingPunct="1">
                <a:lnSpc>
                  <a:spcPct val="100000"/>
                </a:lnSpc>
                <a:spcBef>
                  <a:spcPts val="0"/>
                </a:spcBef>
                <a:spcAft>
                  <a:spcPts val="0"/>
                </a:spcAft>
                <a:buClrTx/>
                <a:buSzTx/>
                <a:buFontTx/>
                <a:buNone/>
                <a:tabLst/>
                <a:defRPr/>
              </a:pPr>
              <a:endParaRPr kumimoji="0" lang="en-US" sz="1349" b="0" i="0" u="none" strike="noStrike" kern="0" cap="none" spc="0" normalizeH="0" baseline="0" noProof="0">
                <a:ln>
                  <a:noFill/>
                </a:ln>
                <a:solidFill>
                  <a:srgbClr val="FFFFFF"/>
                </a:solidFill>
                <a:effectLst/>
                <a:uLnTx/>
                <a:uFillTx/>
                <a:latin typeface="Calibri"/>
                <a:ea typeface="+mn-ea"/>
                <a:cs typeface="Arial"/>
              </a:endParaRPr>
            </a:p>
          </p:txBody>
        </p:sp>
      </p:grpSp>
      <p:grpSp>
        <p:nvGrpSpPr>
          <p:cNvPr id="69" name="Group 77">
            <a:extLst>
              <a:ext uri="{FF2B5EF4-FFF2-40B4-BE49-F238E27FC236}">
                <a16:creationId xmlns:a16="http://schemas.microsoft.com/office/drawing/2014/main" id="{F94C13AF-20E0-0FE9-8634-E8A9CBDA0F81}"/>
              </a:ext>
            </a:extLst>
          </p:cNvPr>
          <p:cNvGrpSpPr/>
          <p:nvPr>
            <p:custDataLst>
              <p:tags r:id="rId20"/>
            </p:custDataLst>
          </p:nvPr>
        </p:nvGrpSpPr>
        <p:grpSpPr>
          <a:xfrm>
            <a:off x="8489080" y="2678458"/>
            <a:ext cx="1494091" cy="2861808"/>
            <a:chOff x="796152" y="1128409"/>
            <a:chExt cx="2402182" cy="4601181"/>
          </a:xfrm>
          <a:solidFill>
            <a:srgbClr val="FCFBFA">
              <a:lumMod val="85000"/>
            </a:srgbClr>
          </a:solidFill>
        </p:grpSpPr>
        <p:sp>
          <p:nvSpPr>
            <p:cNvPr id="70" name="Rounded Rectangle 78">
              <a:extLst>
                <a:ext uri="{FF2B5EF4-FFF2-40B4-BE49-F238E27FC236}">
                  <a16:creationId xmlns:a16="http://schemas.microsoft.com/office/drawing/2014/main" id="{FD0A5D63-D9A7-392B-5551-EAC127181AAF}"/>
                </a:ext>
              </a:extLst>
            </p:cNvPr>
            <p:cNvSpPr/>
            <p:nvPr>
              <p:custDataLst>
                <p:tags r:id="rId33"/>
              </p:custDataLst>
            </p:nvPr>
          </p:nvSpPr>
          <p:spPr>
            <a:xfrm>
              <a:off x="869615" y="1196503"/>
              <a:ext cx="2256402" cy="4533087"/>
            </a:xfrm>
            <a:prstGeom prst="roundRect">
              <a:avLst>
                <a:gd name="adj" fmla="val 3787"/>
              </a:avLst>
            </a:prstGeom>
            <a:grpFill/>
            <a:ln w="76200" cap="flat" cmpd="sng" algn="ctr">
              <a:solidFill>
                <a:schemeClr val="tx1"/>
              </a:solid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Calibri"/>
                <a:ea typeface="+mn-ea"/>
                <a:cs typeface="Arial"/>
              </a:endParaRPr>
            </a:p>
          </p:txBody>
        </p:sp>
        <p:sp>
          <p:nvSpPr>
            <p:cNvPr id="71" name="Rounded Rectangle 79">
              <a:extLst>
                <a:ext uri="{FF2B5EF4-FFF2-40B4-BE49-F238E27FC236}">
                  <a16:creationId xmlns:a16="http://schemas.microsoft.com/office/drawing/2014/main" id="{96F19C13-24ED-1B82-4B7F-CC3CDC96D943}"/>
                </a:ext>
              </a:extLst>
            </p:cNvPr>
            <p:cNvSpPr/>
            <p:nvPr>
              <p:custDataLst>
                <p:tags r:id="rId34"/>
              </p:custDataLst>
            </p:nvPr>
          </p:nvSpPr>
          <p:spPr>
            <a:xfrm>
              <a:off x="796152" y="2064052"/>
              <a:ext cx="87317" cy="320040"/>
            </a:xfrm>
            <a:prstGeom prst="roundRect">
              <a:avLst>
                <a:gd name="adj" fmla="val 41246"/>
              </a:avLst>
            </a:prstGeom>
            <a:grpFill/>
            <a:ln w="76200" cap="flat" cmpd="sng" algn="ctr">
              <a:solidFill>
                <a:schemeClr val="tx1"/>
              </a:solid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Calibri"/>
                <a:ea typeface="+mn-ea"/>
                <a:cs typeface="Arial"/>
              </a:endParaRPr>
            </a:p>
          </p:txBody>
        </p:sp>
        <p:sp>
          <p:nvSpPr>
            <p:cNvPr id="72" name="Rounded Rectangle 80">
              <a:extLst>
                <a:ext uri="{FF2B5EF4-FFF2-40B4-BE49-F238E27FC236}">
                  <a16:creationId xmlns:a16="http://schemas.microsoft.com/office/drawing/2014/main" id="{AFDB2204-C8FD-0AB7-8EC1-EFD5507EBB29}"/>
                </a:ext>
              </a:extLst>
            </p:cNvPr>
            <p:cNvSpPr/>
            <p:nvPr>
              <p:custDataLst>
                <p:tags r:id="rId35"/>
              </p:custDataLst>
            </p:nvPr>
          </p:nvSpPr>
          <p:spPr>
            <a:xfrm>
              <a:off x="796152" y="2451402"/>
              <a:ext cx="87317" cy="320040"/>
            </a:xfrm>
            <a:prstGeom prst="roundRect">
              <a:avLst>
                <a:gd name="adj" fmla="val 41246"/>
              </a:avLst>
            </a:prstGeom>
            <a:grpFill/>
            <a:ln w="76200" cap="flat" cmpd="sng" algn="ctr">
              <a:solidFill>
                <a:schemeClr val="tx1"/>
              </a:solid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Calibri"/>
                <a:ea typeface="+mn-ea"/>
                <a:cs typeface="Arial"/>
              </a:endParaRPr>
            </a:p>
          </p:txBody>
        </p:sp>
        <p:sp>
          <p:nvSpPr>
            <p:cNvPr id="73" name="Rounded Rectangle 81">
              <a:extLst>
                <a:ext uri="{FF2B5EF4-FFF2-40B4-BE49-F238E27FC236}">
                  <a16:creationId xmlns:a16="http://schemas.microsoft.com/office/drawing/2014/main" id="{49011213-947D-0A84-190A-307DF5A3C6F7}"/>
                </a:ext>
              </a:extLst>
            </p:cNvPr>
            <p:cNvSpPr/>
            <p:nvPr>
              <p:custDataLst>
                <p:tags r:id="rId36"/>
              </p:custDataLst>
            </p:nvPr>
          </p:nvSpPr>
          <p:spPr>
            <a:xfrm>
              <a:off x="3111017" y="2064052"/>
              <a:ext cx="87317" cy="320040"/>
            </a:xfrm>
            <a:prstGeom prst="roundRect">
              <a:avLst>
                <a:gd name="adj" fmla="val 41246"/>
              </a:avLst>
            </a:prstGeom>
            <a:grpFill/>
            <a:ln w="76200" cap="flat" cmpd="sng" algn="ctr">
              <a:solidFill>
                <a:schemeClr val="tx1"/>
              </a:solid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Calibri"/>
                <a:ea typeface="+mn-ea"/>
                <a:cs typeface="Arial"/>
              </a:endParaRPr>
            </a:p>
          </p:txBody>
        </p:sp>
        <p:sp>
          <p:nvSpPr>
            <p:cNvPr id="74" name="Rounded Rectangle 82">
              <a:extLst>
                <a:ext uri="{FF2B5EF4-FFF2-40B4-BE49-F238E27FC236}">
                  <a16:creationId xmlns:a16="http://schemas.microsoft.com/office/drawing/2014/main" id="{DFFA3271-DDB8-DCE3-7F86-CABB838F33CC}"/>
                </a:ext>
              </a:extLst>
            </p:cNvPr>
            <p:cNvSpPr/>
            <p:nvPr>
              <p:custDataLst>
                <p:tags r:id="rId37"/>
              </p:custDataLst>
            </p:nvPr>
          </p:nvSpPr>
          <p:spPr>
            <a:xfrm rot="5400000">
              <a:off x="2728580" y="1012048"/>
              <a:ext cx="87317" cy="320040"/>
            </a:xfrm>
            <a:prstGeom prst="roundRect">
              <a:avLst>
                <a:gd name="adj" fmla="val 41246"/>
              </a:avLst>
            </a:prstGeom>
            <a:grpFill/>
            <a:ln w="76200" cap="flat" cmpd="sng" algn="ctr">
              <a:solidFill>
                <a:schemeClr val="tx1"/>
              </a:solid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Calibri"/>
                <a:ea typeface="+mn-ea"/>
                <a:cs typeface="Arial"/>
              </a:endParaRPr>
            </a:p>
          </p:txBody>
        </p:sp>
      </p:grpSp>
      <p:pic>
        <p:nvPicPr>
          <p:cNvPr id="75" name="Picture 85">
            <a:extLst>
              <a:ext uri="{FF2B5EF4-FFF2-40B4-BE49-F238E27FC236}">
                <a16:creationId xmlns:a16="http://schemas.microsoft.com/office/drawing/2014/main" id="{9BB675A4-A899-1EB0-71FD-15B710EAB6BA}"/>
              </a:ext>
            </a:extLst>
          </p:cNvPr>
          <p:cNvPicPr>
            <a:picLocks noChangeAspect="1"/>
          </p:cNvPicPr>
          <p:nvPr>
            <p:custDataLst>
              <p:tags r:id="rId21"/>
            </p:custDataLst>
          </p:nvPr>
        </p:nvPicPr>
        <p:blipFill>
          <a:blip r:embed="rId84">
            <a:extLst>
              <a:ext uri="{28A0092B-C50C-407E-A947-70E740481C1C}">
                <a14:useLocalDpi xmlns:a14="http://schemas.microsoft.com/office/drawing/2010/main"/>
              </a:ext>
            </a:extLst>
          </a:blip>
          <a:stretch>
            <a:fillRect/>
          </a:stretch>
        </p:blipFill>
        <p:spPr>
          <a:xfrm>
            <a:off x="8709368" y="2678459"/>
            <a:ext cx="1057108" cy="1061303"/>
          </a:xfrm>
          <a:prstGeom prst="rect">
            <a:avLst/>
          </a:prstGeom>
        </p:spPr>
      </p:pic>
      <p:grpSp>
        <p:nvGrpSpPr>
          <p:cNvPr id="76" name="Group 91">
            <a:extLst>
              <a:ext uri="{FF2B5EF4-FFF2-40B4-BE49-F238E27FC236}">
                <a16:creationId xmlns:a16="http://schemas.microsoft.com/office/drawing/2014/main" id="{CDAF0122-C510-3820-3E7A-0599A6AB2F22}"/>
              </a:ext>
            </a:extLst>
          </p:cNvPr>
          <p:cNvGrpSpPr/>
          <p:nvPr>
            <p:custDataLst>
              <p:tags r:id="rId22"/>
            </p:custDataLst>
          </p:nvPr>
        </p:nvGrpSpPr>
        <p:grpSpPr>
          <a:xfrm>
            <a:off x="9724147" y="2947173"/>
            <a:ext cx="1323191" cy="1820127"/>
            <a:chOff x="9722558" y="2947172"/>
            <a:chExt cx="1323191" cy="1820127"/>
          </a:xfrm>
        </p:grpSpPr>
        <p:pic>
          <p:nvPicPr>
            <p:cNvPr id="77" name="Picture 68">
              <a:extLst>
                <a:ext uri="{FF2B5EF4-FFF2-40B4-BE49-F238E27FC236}">
                  <a16:creationId xmlns:a16="http://schemas.microsoft.com/office/drawing/2014/main" id="{97C2EE61-E913-9B6B-83A7-CC38665E0637}"/>
                </a:ext>
              </a:extLst>
            </p:cNvPr>
            <p:cNvPicPr>
              <a:picLocks noChangeAspect="1"/>
            </p:cNvPicPr>
            <p:nvPr>
              <p:custDataLst>
                <p:tags r:id="rId28"/>
              </p:custDataLst>
            </p:nvPr>
          </p:nvPicPr>
          <p:blipFill>
            <a:blip r:embed="rId85">
              <a:extLst>
                <a:ext uri="{28A0092B-C50C-407E-A947-70E740481C1C}">
                  <a14:useLocalDpi xmlns:a14="http://schemas.microsoft.com/office/drawing/2010/main"/>
                </a:ext>
              </a:extLst>
            </a:blip>
            <a:stretch>
              <a:fillRect/>
            </a:stretch>
          </p:blipFill>
          <p:spPr>
            <a:xfrm>
              <a:off x="9809866" y="3106978"/>
              <a:ext cx="530040" cy="662549"/>
            </a:xfrm>
            <a:prstGeom prst="rect">
              <a:avLst/>
            </a:prstGeom>
          </p:spPr>
        </p:pic>
        <p:pic>
          <p:nvPicPr>
            <p:cNvPr id="78" name="Picture 69">
              <a:extLst>
                <a:ext uri="{FF2B5EF4-FFF2-40B4-BE49-F238E27FC236}">
                  <a16:creationId xmlns:a16="http://schemas.microsoft.com/office/drawing/2014/main" id="{CC6182DE-6706-94C3-0F87-4678284BC195}"/>
                </a:ext>
              </a:extLst>
            </p:cNvPr>
            <p:cNvPicPr>
              <a:picLocks noChangeAspect="1"/>
            </p:cNvPicPr>
            <p:nvPr>
              <p:custDataLst>
                <p:tags r:id="rId29"/>
              </p:custDataLst>
            </p:nvPr>
          </p:nvPicPr>
          <p:blipFill>
            <a:blip r:embed="rId86">
              <a:extLst>
                <a:ext uri="{28A0092B-C50C-407E-A947-70E740481C1C}">
                  <a14:useLocalDpi xmlns:a14="http://schemas.microsoft.com/office/drawing/2010/main"/>
                </a:ext>
              </a:extLst>
            </a:blip>
            <a:stretch>
              <a:fillRect/>
            </a:stretch>
          </p:blipFill>
          <p:spPr>
            <a:xfrm>
              <a:off x="10339908" y="2947172"/>
              <a:ext cx="560291" cy="560291"/>
            </a:xfrm>
            <a:prstGeom prst="rect">
              <a:avLst/>
            </a:prstGeom>
          </p:spPr>
        </p:pic>
        <p:pic>
          <p:nvPicPr>
            <p:cNvPr id="79" name="Picture 70">
              <a:extLst>
                <a:ext uri="{FF2B5EF4-FFF2-40B4-BE49-F238E27FC236}">
                  <a16:creationId xmlns:a16="http://schemas.microsoft.com/office/drawing/2014/main" id="{02D0F7B7-CDD3-A248-5CBB-B4BBA0C156CC}"/>
                </a:ext>
              </a:extLst>
            </p:cNvPr>
            <p:cNvPicPr>
              <a:picLocks noChangeAspect="1"/>
            </p:cNvPicPr>
            <p:nvPr>
              <p:custDataLst>
                <p:tags r:id="rId30"/>
              </p:custDataLst>
            </p:nvPr>
          </p:nvPicPr>
          <p:blipFill>
            <a:blip r:embed="rId87">
              <a:extLst>
                <a:ext uri="{28A0092B-C50C-407E-A947-70E740481C1C}">
                  <a14:useLocalDpi xmlns:a14="http://schemas.microsoft.com/office/drawing/2010/main"/>
                </a:ext>
              </a:extLst>
            </a:blip>
            <a:stretch>
              <a:fillRect/>
            </a:stretch>
          </p:blipFill>
          <p:spPr>
            <a:xfrm>
              <a:off x="10389283" y="3521394"/>
              <a:ext cx="656466" cy="656466"/>
            </a:xfrm>
            <a:prstGeom prst="rect">
              <a:avLst/>
            </a:prstGeom>
          </p:spPr>
        </p:pic>
        <p:pic>
          <p:nvPicPr>
            <p:cNvPr id="80" name="Picture 71">
              <a:extLst>
                <a:ext uri="{FF2B5EF4-FFF2-40B4-BE49-F238E27FC236}">
                  <a16:creationId xmlns:a16="http://schemas.microsoft.com/office/drawing/2014/main" id="{77521F39-0D39-7CC0-C6A1-A2DE74BEF6E8}"/>
                </a:ext>
              </a:extLst>
            </p:cNvPr>
            <p:cNvPicPr>
              <a:picLocks noChangeAspect="1"/>
            </p:cNvPicPr>
            <p:nvPr>
              <p:custDataLst>
                <p:tags r:id="rId31"/>
              </p:custDataLst>
            </p:nvPr>
          </p:nvPicPr>
          <p:blipFill>
            <a:blip r:embed="rId88">
              <a:extLst>
                <a:ext uri="{28A0092B-C50C-407E-A947-70E740481C1C}">
                  <a14:useLocalDpi xmlns:a14="http://schemas.microsoft.com/office/drawing/2010/main"/>
                </a:ext>
              </a:extLst>
            </a:blip>
            <a:stretch>
              <a:fillRect/>
            </a:stretch>
          </p:blipFill>
          <p:spPr>
            <a:xfrm>
              <a:off x="9722558" y="3723379"/>
              <a:ext cx="666724" cy="666724"/>
            </a:xfrm>
            <a:prstGeom prst="rect">
              <a:avLst/>
            </a:prstGeom>
          </p:spPr>
        </p:pic>
        <p:pic>
          <p:nvPicPr>
            <p:cNvPr id="81" name="Picture 2">
              <a:extLst>
                <a:ext uri="{FF2B5EF4-FFF2-40B4-BE49-F238E27FC236}">
                  <a16:creationId xmlns:a16="http://schemas.microsoft.com/office/drawing/2014/main" id="{FA37F2FF-0CB3-5328-888D-9323C0CE06B7}"/>
                </a:ext>
              </a:extLst>
            </p:cNvPr>
            <p:cNvPicPr>
              <a:picLocks noChangeAspect="1"/>
            </p:cNvPicPr>
            <p:nvPr>
              <p:custDataLst>
                <p:tags r:id="rId32"/>
              </p:custDataLst>
            </p:nvPr>
          </p:nvPicPr>
          <p:blipFill>
            <a:blip r:embed="rId89">
              <a:extLst>
                <a:ext uri="{28A0092B-C50C-407E-A947-70E740481C1C}">
                  <a14:useLocalDpi xmlns:a14="http://schemas.microsoft.com/office/drawing/2010/main"/>
                </a:ext>
              </a:extLst>
            </a:blip>
            <a:stretch>
              <a:fillRect/>
            </a:stretch>
          </p:blipFill>
          <p:spPr>
            <a:xfrm>
              <a:off x="10226634" y="4207959"/>
              <a:ext cx="559340" cy="559340"/>
            </a:xfrm>
            <a:prstGeom prst="rect">
              <a:avLst/>
            </a:prstGeom>
          </p:spPr>
        </p:pic>
      </p:grpSp>
      <p:sp>
        <p:nvSpPr>
          <p:cNvPr id="82" name="Hexagon 84">
            <a:extLst>
              <a:ext uri="{FF2B5EF4-FFF2-40B4-BE49-F238E27FC236}">
                <a16:creationId xmlns:a16="http://schemas.microsoft.com/office/drawing/2014/main" id="{C56298D6-5FA7-C73F-110F-ED6F710A184D}"/>
              </a:ext>
            </a:extLst>
          </p:cNvPr>
          <p:cNvSpPr/>
          <p:nvPr>
            <p:custDataLst>
              <p:tags r:id="rId23"/>
            </p:custDataLst>
          </p:nvPr>
        </p:nvSpPr>
        <p:spPr bwMode="gray">
          <a:xfrm>
            <a:off x="8671861" y="3871065"/>
            <a:ext cx="645215" cy="549234"/>
          </a:xfrm>
          <a:prstGeom prst="hexagon">
            <a:avLst/>
          </a:prstGeom>
          <a:solidFill>
            <a:srgbClr val="C74634"/>
          </a:solidFill>
          <a:ln w="15875" cap="flat" cmpd="sng" algn="ctr">
            <a:noFill/>
            <a:prstDash val="solid"/>
            <a:miter lim="800000"/>
          </a:ln>
          <a:effectLst/>
        </p:spPr>
        <p:txBody>
          <a:bodyPr rot="0" spcFirstLastPara="0" vertOverflow="overflow" horzOverflow="overflow" vert="horz" wrap="square" lIns="68526" tIns="34263" rIns="68526" bIns="34263" numCol="1" spcCol="0" rtlCol="0" fromWordArt="0" anchor="ctr" anchorCtr="0" forceAA="0" compatLnSpc="1">
            <a:prstTxWarp prst="textNoShape">
              <a:avLst/>
            </a:prstTxWarp>
            <a:noAutofit/>
          </a:bodyPr>
          <a:lstStyle/>
          <a:p>
            <a:pPr marL="0" marR="0" lvl="0" indent="0" algn="ctr" defTabSz="685251" rtl="0" eaLnBrk="1" fontAlgn="auto" latinLnBrk="0" hangingPunct="1">
              <a:lnSpc>
                <a:spcPct val="90000"/>
              </a:lnSpc>
              <a:spcBef>
                <a:spcPts val="0"/>
              </a:spcBef>
              <a:spcAft>
                <a:spcPts val="0"/>
              </a:spcAft>
              <a:buClrTx/>
              <a:buSzTx/>
              <a:buFontTx/>
              <a:buNone/>
              <a:tabLst/>
              <a:defRPr/>
            </a:pPr>
            <a:r>
              <a:rPr kumimoji="0" lang="en-US" sz="600" b="0" i="0" u="none" strike="noStrike" kern="0" cap="none" spc="0" normalizeH="0" baseline="0" noProof="0" dirty="0" err="1">
                <a:ln>
                  <a:noFill/>
                </a:ln>
                <a:solidFill>
                  <a:srgbClr val="FFFFFF"/>
                </a:solidFill>
                <a:effectLst/>
                <a:uLnTx/>
                <a:uFillTx/>
                <a:latin typeface="Calibri" panose="020F0502020204030204"/>
                <a:ea typeface="+mn-ea"/>
                <a:cs typeface="Calibri" panose="020F0502020204030204" pitchFamily="34" charset="0"/>
              </a:rPr>
              <a:t>Envio</a:t>
            </a:r>
            <a:r>
              <a:rPr kumimoji="0" lang="en-US" sz="600" b="0"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 de </a:t>
            </a:r>
            <a:r>
              <a:rPr kumimoji="0" lang="en-US" sz="600" b="0" i="0" u="none" strike="noStrike" kern="0" cap="none" spc="0" normalizeH="0" baseline="0" noProof="0" dirty="0" err="1">
                <a:ln>
                  <a:noFill/>
                </a:ln>
                <a:solidFill>
                  <a:srgbClr val="FFFFFF"/>
                </a:solidFill>
                <a:effectLst/>
                <a:uLnTx/>
                <a:uFillTx/>
                <a:latin typeface="Calibri" panose="020F0502020204030204"/>
                <a:ea typeface="+mn-ea"/>
                <a:cs typeface="Calibri" panose="020F0502020204030204" pitchFamily="34" charset="0"/>
              </a:rPr>
              <a:t>despesas</a:t>
            </a:r>
            <a:endParaRPr kumimoji="0" lang="en-US" sz="600" b="0"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endParaRPr>
          </a:p>
        </p:txBody>
      </p:sp>
      <p:sp>
        <p:nvSpPr>
          <p:cNvPr id="83" name="Hexagon 86">
            <a:extLst>
              <a:ext uri="{FF2B5EF4-FFF2-40B4-BE49-F238E27FC236}">
                <a16:creationId xmlns:a16="http://schemas.microsoft.com/office/drawing/2014/main" id="{74DCE73E-6489-6E11-2AF7-A0F41EF340AF}"/>
              </a:ext>
            </a:extLst>
          </p:cNvPr>
          <p:cNvSpPr/>
          <p:nvPr>
            <p:custDataLst>
              <p:tags r:id="rId24"/>
            </p:custDataLst>
          </p:nvPr>
        </p:nvSpPr>
        <p:spPr bwMode="gray">
          <a:xfrm>
            <a:off x="9216992" y="4186040"/>
            <a:ext cx="645215" cy="549234"/>
          </a:xfrm>
          <a:prstGeom prst="hexagon">
            <a:avLst/>
          </a:prstGeom>
          <a:solidFill>
            <a:srgbClr val="F0CC71"/>
          </a:solidFill>
          <a:ln w="15875" cap="flat" cmpd="sng" algn="ctr">
            <a:noFill/>
            <a:prstDash val="solid"/>
            <a:miter lim="800000"/>
          </a:ln>
          <a:effectLst/>
        </p:spPr>
        <p:txBody>
          <a:bodyPr rot="0" spcFirstLastPara="0" vertOverflow="overflow" horzOverflow="overflow" vert="horz" wrap="square" lIns="68526" tIns="34263" rIns="68526" bIns="34263" numCol="1" spcCol="0" rtlCol="0" fromWordArt="0" anchor="ctr" anchorCtr="0" forceAA="0" compatLnSpc="1">
            <a:prstTxWarp prst="textNoShape">
              <a:avLst/>
            </a:prstTxWarp>
            <a:noAutofit/>
          </a:bodyPr>
          <a:lstStyle/>
          <a:p>
            <a:pPr marL="0" marR="0" lvl="0" indent="0" algn="ctr" defTabSz="685251" rtl="0" eaLnBrk="1" fontAlgn="auto" latinLnBrk="0" hangingPunct="1">
              <a:lnSpc>
                <a:spcPct val="90000"/>
              </a:lnSpc>
              <a:spcBef>
                <a:spcPts val="0"/>
              </a:spcBef>
              <a:spcAft>
                <a:spcPts val="0"/>
              </a:spcAft>
              <a:buClrTx/>
              <a:buSzTx/>
              <a:buFontTx/>
              <a:buNone/>
              <a:tabLst/>
              <a:defRPr/>
            </a:pPr>
            <a:r>
              <a:rPr kumimoji="0" lang="en-US" sz="600" b="0" i="0" u="none" strike="noStrike" kern="0" cap="none" spc="0" normalizeH="0" baseline="0" noProof="0" dirty="0" err="1">
                <a:ln>
                  <a:noFill/>
                </a:ln>
                <a:solidFill>
                  <a:srgbClr val="FFFFFF"/>
                </a:solidFill>
                <a:effectLst/>
                <a:uLnTx/>
                <a:uFillTx/>
                <a:latin typeface="Calibri" panose="020F0502020204030204"/>
                <a:ea typeface="+mn-ea"/>
                <a:cs typeface="Calibri" panose="020F0502020204030204" pitchFamily="34" charset="0"/>
              </a:rPr>
              <a:t>Objetivos</a:t>
            </a:r>
            <a:r>
              <a:rPr kumimoji="0" lang="en-US" sz="600" b="0"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 dos</a:t>
            </a:r>
          </a:p>
          <a:p>
            <a:pPr marL="0" marR="0" lvl="0" indent="0" algn="ctr" defTabSz="685251" rtl="0" eaLnBrk="1" fontAlgn="auto" latinLnBrk="0" hangingPunct="1">
              <a:lnSpc>
                <a:spcPct val="90000"/>
              </a:lnSpc>
              <a:spcBef>
                <a:spcPts val="0"/>
              </a:spcBef>
              <a:spcAft>
                <a:spcPts val="0"/>
              </a:spcAft>
              <a:buClrTx/>
              <a:buSzTx/>
              <a:buFontTx/>
              <a:buNone/>
              <a:tabLst/>
              <a:defRPr/>
            </a:pPr>
            <a:r>
              <a:rPr kumimoji="0" lang="en-US" sz="400" b="0" i="0" u="none" strike="noStrike" kern="0" cap="none" spc="0" normalizeH="0" baseline="0" noProof="0" dirty="0" err="1">
                <a:ln>
                  <a:noFill/>
                </a:ln>
                <a:solidFill>
                  <a:srgbClr val="FFFFFF"/>
                </a:solidFill>
                <a:effectLst/>
                <a:uLnTx/>
                <a:uFillTx/>
                <a:latin typeface="Calibri" panose="020F0502020204030204"/>
                <a:ea typeface="+mn-ea"/>
                <a:cs typeface="Calibri" panose="020F0502020204030204" pitchFamily="34" charset="0"/>
              </a:rPr>
              <a:t>colaboradores</a:t>
            </a:r>
            <a:endParaRPr kumimoji="0" lang="en-US" sz="600" b="0"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endParaRPr>
          </a:p>
        </p:txBody>
      </p:sp>
      <p:sp>
        <p:nvSpPr>
          <p:cNvPr id="84" name="Hexagon 87">
            <a:extLst>
              <a:ext uri="{FF2B5EF4-FFF2-40B4-BE49-F238E27FC236}">
                <a16:creationId xmlns:a16="http://schemas.microsoft.com/office/drawing/2014/main" id="{F1E556AA-A3AD-FE76-0773-9DF4DBDA1C24}"/>
              </a:ext>
            </a:extLst>
          </p:cNvPr>
          <p:cNvSpPr/>
          <p:nvPr>
            <p:custDataLst>
              <p:tags r:id="rId25"/>
            </p:custDataLst>
          </p:nvPr>
        </p:nvSpPr>
        <p:spPr bwMode="gray">
          <a:xfrm>
            <a:off x="8626107" y="4481477"/>
            <a:ext cx="675448" cy="555128"/>
          </a:xfrm>
          <a:prstGeom prst="hexagon">
            <a:avLst/>
          </a:prstGeom>
          <a:solidFill>
            <a:srgbClr val="94AFAF"/>
          </a:solidFill>
          <a:ln w="15875" cap="flat" cmpd="sng" algn="ctr">
            <a:noFill/>
            <a:prstDash val="solid"/>
            <a:miter lim="800000"/>
          </a:ln>
          <a:effectLst/>
        </p:spPr>
        <p:txBody>
          <a:bodyPr rot="0" spcFirstLastPara="0" vertOverflow="overflow" horzOverflow="overflow" vert="horz" wrap="square" lIns="68526" tIns="34263" rIns="68526" bIns="34263" numCol="1" spcCol="0" rtlCol="0" fromWordArt="0" anchor="ctr" anchorCtr="0" forceAA="0" compatLnSpc="1">
            <a:prstTxWarp prst="textNoShape">
              <a:avLst/>
            </a:prstTxWarp>
            <a:noAutofit/>
          </a:bodyPr>
          <a:lstStyle/>
          <a:p>
            <a:pPr marL="0" marR="0" lvl="0" indent="0" algn="ctr" defTabSz="685251" rtl="0" eaLnBrk="1" fontAlgn="auto" latinLnBrk="0" hangingPunct="1">
              <a:lnSpc>
                <a:spcPct val="90000"/>
              </a:lnSpc>
              <a:spcBef>
                <a:spcPts val="0"/>
              </a:spcBef>
              <a:spcAft>
                <a:spcPts val="0"/>
              </a:spcAft>
              <a:buClrTx/>
              <a:buSzTx/>
              <a:buFontTx/>
              <a:buNone/>
              <a:tabLst/>
              <a:defRPr/>
            </a:pPr>
            <a:r>
              <a:rPr kumimoji="0" lang="en-US" sz="600" b="0" i="0" u="none" strike="noStrike" kern="0" cap="none" spc="0" normalizeH="0" baseline="0" noProof="0" dirty="0" err="1">
                <a:ln>
                  <a:noFill/>
                </a:ln>
                <a:solidFill>
                  <a:srgbClr val="FFFFFF"/>
                </a:solidFill>
                <a:effectLst/>
                <a:uLnTx/>
                <a:uFillTx/>
                <a:latin typeface="Calibri" panose="020F0502020204030204"/>
                <a:ea typeface="+mn-ea"/>
                <a:cs typeface="Calibri" panose="020F0502020204030204" pitchFamily="34" charset="0"/>
              </a:rPr>
              <a:t>I</a:t>
            </a:r>
            <a:r>
              <a:rPr kumimoji="0" lang="en-US" sz="500" b="0" i="0" u="none" strike="noStrike" kern="0" cap="none" spc="0" normalizeH="0" baseline="0" noProof="0" dirty="0" err="1">
                <a:ln>
                  <a:noFill/>
                </a:ln>
                <a:solidFill>
                  <a:srgbClr val="FFFFFF"/>
                </a:solidFill>
                <a:effectLst/>
                <a:uLnTx/>
                <a:uFillTx/>
                <a:latin typeface="Calibri" panose="020F0502020204030204"/>
                <a:ea typeface="+mn-ea"/>
                <a:cs typeface="Calibri" panose="020F0502020204030204" pitchFamily="34" charset="0"/>
              </a:rPr>
              <a:t>Inventario</a:t>
            </a:r>
            <a:endParaRPr kumimoji="0" lang="en-US" sz="600" b="0"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endParaRPr>
          </a:p>
        </p:txBody>
      </p:sp>
      <p:sp>
        <p:nvSpPr>
          <p:cNvPr id="85" name="Hexagon 89">
            <a:extLst>
              <a:ext uri="{FF2B5EF4-FFF2-40B4-BE49-F238E27FC236}">
                <a16:creationId xmlns:a16="http://schemas.microsoft.com/office/drawing/2014/main" id="{272B7964-ED85-A944-D93C-2E1E683364DE}"/>
              </a:ext>
            </a:extLst>
          </p:cNvPr>
          <p:cNvSpPr/>
          <p:nvPr>
            <p:custDataLst>
              <p:tags r:id="rId26"/>
            </p:custDataLst>
          </p:nvPr>
        </p:nvSpPr>
        <p:spPr bwMode="gray">
          <a:xfrm>
            <a:off x="9216992" y="4810666"/>
            <a:ext cx="645215" cy="549234"/>
          </a:xfrm>
          <a:prstGeom prst="hexagon">
            <a:avLst/>
          </a:prstGeom>
          <a:solidFill>
            <a:srgbClr val="7030A0"/>
          </a:solidFill>
          <a:ln w="15875" cap="flat" cmpd="sng" algn="ctr">
            <a:noFill/>
            <a:prstDash val="solid"/>
            <a:miter lim="800000"/>
          </a:ln>
          <a:effectLst/>
        </p:spPr>
        <p:txBody>
          <a:bodyPr rot="0" spcFirstLastPara="0" vertOverflow="overflow" horzOverflow="overflow" vert="horz" wrap="square" lIns="68526" tIns="34263" rIns="68526" bIns="34263" numCol="1" spcCol="0" rtlCol="0" fromWordArt="0" anchor="ctr" anchorCtr="0" forceAA="0" compatLnSpc="1">
            <a:prstTxWarp prst="textNoShape">
              <a:avLst/>
            </a:prstTxWarp>
            <a:noAutofit/>
          </a:bodyPr>
          <a:lstStyle/>
          <a:p>
            <a:pPr marL="0" marR="0" lvl="0" indent="0" algn="ctr" defTabSz="685251" rtl="0" eaLnBrk="1" fontAlgn="auto" latinLnBrk="0" hangingPunct="1">
              <a:lnSpc>
                <a:spcPct val="90000"/>
              </a:lnSpc>
              <a:spcBef>
                <a:spcPts val="0"/>
              </a:spcBef>
              <a:spcAft>
                <a:spcPts val="0"/>
              </a:spcAft>
              <a:buClrTx/>
              <a:buSzTx/>
              <a:buFontTx/>
              <a:buNone/>
              <a:tabLst/>
              <a:defRPr/>
            </a:pPr>
            <a:r>
              <a:rPr kumimoji="0" lang="en-US" sz="600" b="0" i="0" u="none" strike="noStrike" kern="0" cap="none" spc="0" normalizeH="0" baseline="0" noProof="0" dirty="0" err="1">
                <a:ln>
                  <a:noFill/>
                </a:ln>
                <a:solidFill>
                  <a:srgbClr val="FFFFFF"/>
                </a:solidFill>
                <a:effectLst/>
                <a:uLnTx/>
                <a:uFillTx/>
                <a:latin typeface="Calibri" panose="020F0502020204030204"/>
                <a:ea typeface="+mn-ea"/>
                <a:cs typeface="Calibri" panose="020F0502020204030204" pitchFamily="34" charset="0"/>
              </a:rPr>
              <a:t>Vendas</a:t>
            </a:r>
            <a:endParaRPr kumimoji="0" lang="en-US" sz="600" b="0"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endParaRPr>
          </a:p>
        </p:txBody>
      </p:sp>
      <p:pic>
        <p:nvPicPr>
          <p:cNvPr id="86" name="Picture 95">
            <a:extLst>
              <a:ext uri="{FF2B5EF4-FFF2-40B4-BE49-F238E27FC236}">
                <a16:creationId xmlns:a16="http://schemas.microsoft.com/office/drawing/2014/main" id="{9F7A9AF5-409F-BCEC-D959-FC48CAE3D487}"/>
              </a:ext>
            </a:extLst>
          </p:cNvPr>
          <p:cNvPicPr>
            <a:picLocks noChangeAspect="1"/>
          </p:cNvPicPr>
          <p:nvPr>
            <p:custDataLst>
              <p:tags r:id="rId27"/>
            </p:custDataLst>
          </p:nvPr>
        </p:nvPicPr>
        <p:blipFill>
          <a:blip r:embed="rId90"/>
          <a:stretch>
            <a:fillRect/>
          </a:stretch>
        </p:blipFill>
        <p:spPr>
          <a:xfrm>
            <a:off x="8980877" y="4561177"/>
            <a:ext cx="2809568" cy="1910505"/>
          </a:xfrm>
          <a:prstGeom prst="rect">
            <a:avLst/>
          </a:prstGeom>
        </p:spPr>
      </p:pic>
    </p:spTree>
    <p:extLst>
      <p:ext uri="{BB962C8B-B14F-4D97-AF65-F5344CB8AC3E}">
        <p14:creationId xmlns:p14="http://schemas.microsoft.com/office/powerpoint/2010/main" val="27046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7F296-91F9-FC80-08E1-39C8EDA764E2}"/>
              </a:ext>
            </a:extLst>
          </p:cNvPr>
          <p:cNvSpPr>
            <a:spLocks noGrp="1"/>
          </p:cNvSpPr>
          <p:nvPr>
            <p:ph type="title"/>
          </p:nvPr>
        </p:nvSpPr>
        <p:spPr/>
        <p:txBody>
          <a:bodyPr/>
          <a:lstStyle/>
          <a:p>
            <a:r>
              <a:rPr lang="en-US" dirty="0">
                <a:latin typeface="Oracle Sans" panose="020B0503020204020204" pitchFamily="34" charset="0"/>
                <a:cs typeface="Oracle Sans" panose="020B0503020204020204" pitchFamily="34" charset="0"/>
              </a:rPr>
              <a:t>Visual Flow Designer (VFD)</a:t>
            </a:r>
            <a:endParaRPr lang="en-US" dirty="0"/>
          </a:p>
        </p:txBody>
      </p:sp>
      <p:sp>
        <p:nvSpPr>
          <p:cNvPr id="3" name="Text Placeholder 2">
            <a:extLst>
              <a:ext uri="{FF2B5EF4-FFF2-40B4-BE49-F238E27FC236}">
                <a16:creationId xmlns:a16="http://schemas.microsoft.com/office/drawing/2014/main" id="{4ED98569-501C-4D29-7D6A-F924ED8874E2}"/>
              </a:ext>
            </a:extLst>
          </p:cNvPr>
          <p:cNvSpPr>
            <a:spLocks noGrp="1"/>
          </p:cNvSpPr>
          <p:nvPr>
            <p:ph type="body" sz="quarter" idx="11"/>
          </p:nvPr>
        </p:nvSpPr>
        <p:spPr/>
        <p:txBody>
          <a:bodyPr/>
          <a:lstStyle/>
          <a:p>
            <a:r>
              <a:rPr lang="pt-BR" sz="2000" b="0" dirty="0">
                <a:solidFill>
                  <a:srgbClr val="AE562C"/>
                </a:solidFill>
              </a:rPr>
              <a:t>Crie fluxos de diálogo com o mínimo de código</a:t>
            </a:r>
            <a:endParaRPr lang="en-US" dirty="0">
              <a:solidFill>
                <a:srgbClr val="AE562C"/>
              </a:solidFill>
            </a:endParaRPr>
          </a:p>
        </p:txBody>
      </p:sp>
      <p:sp>
        <p:nvSpPr>
          <p:cNvPr id="4" name="Content Placeholder 3">
            <a:extLst>
              <a:ext uri="{FF2B5EF4-FFF2-40B4-BE49-F238E27FC236}">
                <a16:creationId xmlns:a16="http://schemas.microsoft.com/office/drawing/2014/main" id="{02260107-7CC5-34A6-3514-5CE663185B65}"/>
              </a:ext>
            </a:extLst>
          </p:cNvPr>
          <p:cNvSpPr>
            <a:spLocks noGrp="1"/>
          </p:cNvSpPr>
          <p:nvPr>
            <p:ph sz="quarter" idx="14"/>
          </p:nvPr>
        </p:nvSpPr>
        <p:spPr>
          <a:xfrm>
            <a:off x="766763" y="1600201"/>
            <a:ext cx="5329237" cy="4506912"/>
          </a:xfrm>
        </p:spPr>
        <p:txBody>
          <a:bodyPr/>
          <a:lstStyle/>
          <a:p>
            <a:pPr marL="285750" indent="-285750">
              <a:buFont typeface="Arial" panose="020B0604020202020204" pitchFamily="34" charset="0"/>
              <a:buChar char="•"/>
            </a:pPr>
            <a:r>
              <a:rPr lang="pt-BR" sz="2000" dirty="0"/>
              <a:t>Os fluxos de diálogo são projetados visualmente, e simplificam o design e a manutenção dos flows</a:t>
            </a:r>
            <a:br>
              <a:rPr lang="pt-BR" sz="2000" dirty="0"/>
            </a:br>
            <a:endParaRPr lang="pt-BR" sz="2000" dirty="0"/>
          </a:p>
          <a:p>
            <a:pPr marL="285750" indent="-285750">
              <a:buFont typeface="Arial" panose="020B0604020202020204" pitchFamily="34" charset="0"/>
              <a:buChar char="•"/>
            </a:pPr>
            <a:r>
              <a:rPr lang="pt-BR" sz="2000" dirty="0"/>
              <a:t>Permite o design modular dos fluxos de conversação</a:t>
            </a:r>
            <a:br>
              <a:rPr lang="pt-BR" sz="2000" dirty="0"/>
            </a:br>
            <a:endParaRPr lang="pt-BR" sz="2000" dirty="0"/>
          </a:p>
          <a:p>
            <a:pPr marL="285750" indent="-285750">
              <a:buFont typeface="Arial" panose="020B0604020202020204" pitchFamily="34" charset="0"/>
              <a:buChar char="•"/>
            </a:pPr>
            <a:r>
              <a:rPr lang="pt-BR" sz="2000" dirty="0"/>
              <a:t>Cada Intent tem seu próprio fluxo.</a:t>
            </a:r>
            <a:br>
              <a:rPr lang="pt-BR" sz="2000" dirty="0"/>
            </a:br>
            <a:endParaRPr lang="pt-BR" sz="2000" dirty="0"/>
          </a:p>
          <a:p>
            <a:pPr marL="285750" indent="-285750">
              <a:buFont typeface="Arial" panose="020B0604020202020204" pitchFamily="34" charset="0"/>
              <a:buChar char="•"/>
            </a:pPr>
            <a:r>
              <a:rPr lang="pt-BR" sz="2000" dirty="0"/>
              <a:t>Chame um fluxo de dentro de outro fluxo, permitindo fluxos utilitários reutilizáveis (subfluxos).</a:t>
            </a:r>
            <a:endParaRPr lang="en-SG" sz="2000" dirty="0"/>
          </a:p>
          <a:p>
            <a:endParaRPr lang="en-US" sz="2000" dirty="0"/>
          </a:p>
        </p:txBody>
      </p:sp>
      <p:pic>
        <p:nvPicPr>
          <p:cNvPr id="5" name="Picture 4">
            <a:extLst>
              <a:ext uri="{FF2B5EF4-FFF2-40B4-BE49-F238E27FC236}">
                <a16:creationId xmlns:a16="http://schemas.microsoft.com/office/drawing/2014/main" id="{5F67B726-35AF-F3CF-7274-D0CFF2E0351A}"/>
              </a:ext>
            </a:extLst>
          </p:cNvPr>
          <p:cNvPicPr>
            <a:picLocks noChangeAspect="1"/>
          </p:cNvPicPr>
          <p:nvPr/>
        </p:nvPicPr>
        <p:blipFill>
          <a:blip r:embed="rId2"/>
          <a:stretch>
            <a:fillRect/>
          </a:stretch>
        </p:blipFill>
        <p:spPr>
          <a:xfrm>
            <a:off x="6201242" y="1671418"/>
            <a:ext cx="5437606" cy="42094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02562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8DD6D-6AEA-3959-9ABF-E8F6573D2114}"/>
              </a:ext>
            </a:extLst>
          </p:cNvPr>
          <p:cNvSpPr>
            <a:spLocks noGrp="1"/>
          </p:cNvSpPr>
          <p:nvPr>
            <p:ph type="title"/>
          </p:nvPr>
        </p:nvSpPr>
        <p:spPr/>
        <p:txBody>
          <a:bodyPr/>
          <a:lstStyle/>
          <a:p>
            <a:r>
              <a:rPr kumimoji="0" lang="pt-BR" sz="2400" b="0" i="0" u="none" strike="noStrike" kern="1200" cap="none" spc="0" normalizeH="0" baseline="0" noProof="0" dirty="0">
                <a:ln>
                  <a:noFill/>
                </a:ln>
                <a:effectLst/>
                <a:uLnTx/>
                <a:uFillTx/>
                <a:latin typeface="Oracle Sans Tab"/>
                <a:ea typeface="+mn-ea"/>
                <a:cs typeface="Oracle Sans Tab" panose="020B0503020204020204" pitchFamily="34" charset="0"/>
              </a:rPr>
              <a:t>Canais</a:t>
            </a:r>
            <a:endParaRPr lang="en-US" dirty="0"/>
          </a:p>
        </p:txBody>
      </p:sp>
      <p:sp>
        <p:nvSpPr>
          <p:cNvPr id="3" name="Text Placeholder 2">
            <a:extLst>
              <a:ext uri="{FF2B5EF4-FFF2-40B4-BE49-F238E27FC236}">
                <a16:creationId xmlns:a16="http://schemas.microsoft.com/office/drawing/2014/main" id="{AFE5AFE5-1CF2-7D66-A0F1-39103429478F}"/>
              </a:ext>
            </a:extLst>
          </p:cNvPr>
          <p:cNvSpPr>
            <a:spLocks noGrp="1"/>
          </p:cNvSpPr>
          <p:nvPr>
            <p:ph type="body" sz="quarter" idx="11"/>
          </p:nvPr>
        </p:nvSpPr>
        <p:spPr/>
        <p:txBody>
          <a:bodyPr/>
          <a:lstStyle/>
          <a:p>
            <a:r>
              <a:rPr lang="pt-BR" b="0" dirty="0">
                <a:solidFill>
                  <a:srgbClr val="AE562C"/>
                </a:solidFill>
              </a:rPr>
              <a:t>Integre múltiplos canais de comunicação sem complicação</a:t>
            </a:r>
            <a:endParaRPr lang="en-US" b="0" dirty="0">
              <a:solidFill>
                <a:srgbClr val="AE562C"/>
              </a:solidFill>
            </a:endParaRPr>
          </a:p>
        </p:txBody>
      </p:sp>
      <p:sp>
        <p:nvSpPr>
          <p:cNvPr id="4" name="Content Placeholder 3">
            <a:extLst>
              <a:ext uri="{FF2B5EF4-FFF2-40B4-BE49-F238E27FC236}">
                <a16:creationId xmlns:a16="http://schemas.microsoft.com/office/drawing/2014/main" id="{9AD98D97-CF71-1F70-E2EF-A961CB5BFA56}"/>
              </a:ext>
            </a:extLst>
          </p:cNvPr>
          <p:cNvSpPr>
            <a:spLocks noGrp="1"/>
          </p:cNvSpPr>
          <p:nvPr>
            <p:ph sz="quarter" idx="14"/>
          </p:nvPr>
        </p:nvSpPr>
        <p:spPr>
          <a:xfrm>
            <a:off x="766763" y="1600201"/>
            <a:ext cx="5329237" cy="450691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0" i="0" u="none" strike="noStrike" kern="1200" cap="none" spc="0" normalizeH="0" baseline="0" noProof="0" dirty="0">
                <a:ln>
                  <a:noFill/>
                </a:ln>
                <a:solidFill>
                  <a:srgbClr val="312D2A"/>
                </a:solidFill>
                <a:effectLst/>
                <a:uLnTx/>
                <a:uFillTx/>
                <a:latin typeface="Calibri (corpo)"/>
                <a:ea typeface="+mn-ea"/>
                <a:cs typeface="+mn-cs"/>
              </a:rPr>
              <a:t>Integração de mensagens personalizadas e de terceiros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2000" b="0" i="0" u="none" strike="noStrike" kern="1200" cap="none" spc="0" normalizeH="0" baseline="0" noProof="0" dirty="0">
                <a:ln>
                  <a:noFill/>
                </a:ln>
                <a:solidFill>
                  <a:srgbClr val="312D2A"/>
                </a:solidFill>
                <a:effectLst/>
                <a:uLnTx/>
                <a:uFillTx/>
                <a:latin typeface="Calibri (corpo)"/>
                <a:ea typeface="+mn-ea"/>
                <a:cs typeface="+mn-cs"/>
              </a:rPr>
              <a:t>Meta, Microsoft Teams, Slack, Apple Message, Zoom, SMS</a:t>
            </a:r>
            <a:r>
              <a:rPr lang="pt-BR" sz="2000" dirty="0">
                <a:solidFill>
                  <a:srgbClr val="312D2A"/>
                </a:solidFill>
                <a:latin typeface="Calibri (corpo)"/>
                <a:cs typeface="+mn-cs"/>
              </a:rPr>
              <a:t>, </a:t>
            </a:r>
            <a:r>
              <a:rPr kumimoji="0" lang="pt-BR" sz="2000" b="0" i="0" u="none" strike="noStrike" kern="1200" cap="none" spc="0" normalizeH="0" baseline="0" noProof="0" dirty="0">
                <a:ln>
                  <a:noFill/>
                </a:ln>
                <a:solidFill>
                  <a:srgbClr val="312D2A"/>
                </a:solidFill>
                <a:effectLst/>
                <a:uLnTx/>
                <a:uFillTx/>
                <a:latin typeface="Calibri (corpo)"/>
                <a:ea typeface="+mn-ea"/>
                <a:cs typeface="+mn-cs"/>
              </a:rPr>
              <a:t>Web, iOS, Android...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2000" b="0" i="0" u="none" strike="noStrike" kern="1200" cap="none" spc="0" normalizeH="0" baseline="0" noProof="0" dirty="0">
              <a:ln>
                <a:noFill/>
              </a:ln>
              <a:solidFill>
                <a:srgbClr val="312D2A"/>
              </a:solidFill>
              <a:effectLst/>
              <a:uLnTx/>
              <a:uFillTx/>
              <a:latin typeface="Calibri (corp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0" i="0" u="none" strike="noStrike" kern="1200" cap="none" spc="0" normalizeH="0" baseline="0" noProof="0" dirty="0">
                <a:ln>
                  <a:noFill/>
                </a:ln>
                <a:solidFill>
                  <a:srgbClr val="312D2A"/>
                </a:solidFill>
                <a:effectLst/>
                <a:uLnTx/>
                <a:uFillTx/>
                <a:latin typeface="Calibri (corpo)"/>
                <a:ea typeface="+mn-ea"/>
                <a:cs typeface="+mn-cs"/>
              </a:rPr>
              <a:t>Agente integrado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2000" b="0" i="0" u="none" strike="noStrike" kern="1200" cap="none" spc="0" normalizeH="0" baseline="0" noProof="0" dirty="0">
                <a:ln>
                  <a:noFill/>
                </a:ln>
                <a:solidFill>
                  <a:srgbClr val="312D2A"/>
                </a:solidFill>
                <a:effectLst/>
                <a:uLnTx/>
                <a:uFillTx/>
                <a:latin typeface="Calibri (corpo)"/>
                <a:ea typeface="+mn-ea"/>
                <a:cs typeface="+mn-cs"/>
              </a:rPr>
              <a:t>Transferência de agente ao vivo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2000" b="0" i="0" u="none" strike="noStrike" kern="1200" cap="none" spc="0" normalizeH="0" baseline="0" noProof="0" dirty="0">
                <a:ln>
                  <a:noFill/>
                </a:ln>
                <a:solidFill>
                  <a:srgbClr val="312D2A"/>
                </a:solidFill>
                <a:effectLst/>
                <a:uLnTx/>
                <a:uFillTx/>
                <a:latin typeface="Calibri (corpo)"/>
                <a:ea typeface="+mn-ea"/>
                <a:cs typeface="+mn-cs"/>
              </a:rPr>
              <a:t>Digital Assistant como agente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2000" b="0" i="0" u="none" strike="noStrike" kern="1200" cap="none" spc="0" normalizeH="0" baseline="0" noProof="0" dirty="0">
                <a:ln>
                  <a:noFill/>
                </a:ln>
                <a:solidFill>
                  <a:srgbClr val="312D2A"/>
                </a:solidFill>
                <a:effectLst/>
                <a:uLnTx/>
                <a:uFillTx/>
                <a:latin typeface="Calibri (corpo)"/>
                <a:ea typeface="+mn-ea"/>
                <a:cs typeface="+mn-cs"/>
              </a:rPr>
              <a:t>Canais disponíveis para B2B e B2C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2000" b="0" i="0" u="none" strike="noStrike" kern="1200" cap="none" spc="0" normalizeH="0" baseline="0" noProof="0" dirty="0">
              <a:ln>
                <a:noFill/>
              </a:ln>
              <a:solidFill>
                <a:srgbClr val="312D2A"/>
              </a:solidFill>
              <a:effectLst/>
              <a:uLnTx/>
              <a:uFillTx/>
              <a:latin typeface="Calibri (corp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0" i="0" u="none" strike="noStrike" kern="1200" cap="none" spc="0" normalizeH="0" baseline="0" noProof="0" dirty="0">
                <a:ln>
                  <a:noFill/>
                </a:ln>
                <a:solidFill>
                  <a:srgbClr val="312D2A"/>
                </a:solidFill>
                <a:effectLst/>
                <a:uLnTx/>
                <a:uFillTx/>
                <a:latin typeface="Calibri (corpo)"/>
                <a:ea typeface="+mn-ea"/>
                <a:cs typeface="+mn-cs"/>
              </a:rPr>
              <a:t>Aplicações / Eventos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2000" b="0" i="0" u="none" strike="noStrike" kern="1200" cap="none" spc="0" normalizeH="0" baseline="0" noProof="0" dirty="0">
                <a:ln>
                  <a:noFill/>
                </a:ln>
                <a:solidFill>
                  <a:srgbClr val="312D2A"/>
                </a:solidFill>
                <a:effectLst/>
                <a:uLnTx/>
                <a:uFillTx/>
                <a:latin typeface="Calibri (corpo)"/>
                <a:ea typeface="+mn-ea"/>
                <a:cs typeface="+mn-cs"/>
              </a:rPr>
              <a:t>Permite que os aplicativos acionem uma conversa Bot-usuário</a:t>
            </a:r>
          </a:p>
          <a:p>
            <a:endParaRPr lang="en-US" dirty="0"/>
          </a:p>
        </p:txBody>
      </p:sp>
      <p:grpSp>
        <p:nvGrpSpPr>
          <p:cNvPr id="5" name="Agrupar 6">
            <a:extLst>
              <a:ext uri="{FF2B5EF4-FFF2-40B4-BE49-F238E27FC236}">
                <a16:creationId xmlns:a16="http://schemas.microsoft.com/office/drawing/2014/main" id="{84547929-518C-BBB2-0B83-4B43728E43EA}"/>
              </a:ext>
            </a:extLst>
          </p:cNvPr>
          <p:cNvGrpSpPr/>
          <p:nvPr/>
        </p:nvGrpSpPr>
        <p:grpSpPr>
          <a:xfrm>
            <a:off x="6461120" y="1837622"/>
            <a:ext cx="5120641" cy="4032069"/>
            <a:chOff x="6596587" y="1962862"/>
            <a:chExt cx="5120641" cy="4032069"/>
          </a:xfrm>
        </p:grpSpPr>
        <p:pic>
          <p:nvPicPr>
            <p:cNvPr id="6" name="Imagem 14">
              <a:extLst>
                <a:ext uri="{FF2B5EF4-FFF2-40B4-BE49-F238E27FC236}">
                  <a16:creationId xmlns:a16="http://schemas.microsoft.com/office/drawing/2014/main" id="{5C32F19A-C4F5-475C-C476-6E347476C83C}"/>
                </a:ext>
              </a:extLst>
            </p:cNvPr>
            <p:cNvPicPr>
              <a:picLocks noChangeAspect="1"/>
            </p:cNvPicPr>
            <p:nvPr/>
          </p:nvPicPr>
          <p:blipFill rotWithShape="1">
            <a:blip r:embed="rId2"/>
            <a:srcRect l="46436" t="701" r="272" b="1625"/>
            <a:stretch/>
          </p:blipFill>
          <p:spPr>
            <a:xfrm>
              <a:off x="6596588" y="1962862"/>
              <a:ext cx="5120640" cy="4032069"/>
            </a:xfrm>
            <a:prstGeom prst="rect">
              <a:avLst/>
            </a:prstGeom>
          </p:spPr>
        </p:pic>
        <p:pic>
          <p:nvPicPr>
            <p:cNvPr id="7" name="Imagem 3">
              <a:extLst>
                <a:ext uri="{FF2B5EF4-FFF2-40B4-BE49-F238E27FC236}">
                  <a16:creationId xmlns:a16="http://schemas.microsoft.com/office/drawing/2014/main" id="{E099B1CA-20B9-6AF2-85DD-6007895D2331}"/>
                </a:ext>
              </a:extLst>
            </p:cNvPr>
            <p:cNvPicPr>
              <a:picLocks noChangeAspect="1"/>
            </p:cNvPicPr>
            <p:nvPr/>
          </p:nvPicPr>
          <p:blipFill>
            <a:blip r:embed="rId3"/>
            <a:stretch>
              <a:fillRect/>
            </a:stretch>
          </p:blipFill>
          <p:spPr>
            <a:xfrm>
              <a:off x="6596587" y="3083442"/>
              <a:ext cx="1909459" cy="2911489"/>
            </a:xfrm>
            <a:prstGeom prst="rect">
              <a:avLst/>
            </a:prstGeom>
          </p:spPr>
        </p:pic>
      </p:grpSp>
    </p:spTree>
    <p:extLst>
      <p:ext uri="{BB962C8B-B14F-4D97-AF65-F5344CB8AC3E}">
        <p14:creationId xmlns:p14="http://schemas.microsoft.com/office/powerpoint/2010/main" val="3454505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6">
            <a:extLst>
              <a:ext uri="{FF2B5EF4-FFF2-40B4-BE49-F238E27FC236}">
                <a16:creationId xmlns:a16="http://schemas.microsoft.com/office/drawing/2014/main" id="{374B82A9-693D-E8C8-3778-E64D84711A59}"/>
              </a:ext>
            </a:extLst>
          </p:cNvPr>
          <p:cNvSpPr txBox="1">
            <a:spLocks/>
          </p:cNvSpPr>
          <p:nvPr/>
        </p:nvSpPr>
        <p:spPr>
          <a:xfrm>
            <a:off x="248929" y="744583"/>
            <a:ext cx="8502064" cy="982424"/>
          </a:xfrm>
          <a:prstGeom prst="rect">
            <a:avLst/>
          </a:prstGeom>
          <a:ln>
            <a:noFill/>
          </a:ln>
        </p:spPr>
        <p:txBody>
          <a:bodyPr vert="horz" lIns="121920" tIns="60960" rIns="121920" bIns="60960" rtlCol="0" anchor="b">
            <a:noAutofit/>
          </a:bodyPr>
          <a:lstStyle>
            <a:lvl1pPr algn="l" defTabSz="685739" rtl="0" eaLnBrk="1" latinLnBrk="0" hangingPunct="1">
              <a:lnSpc>
                <a:spcPct val="100000"/>
              </a:lnSpc>
              <a:spcBef>
                <a:spcPct val="0"/>
              </a:spcBef>
              <a:buNone/>
              <a:defRPr lang="en-US" sz="2200" b="0" i="0" kern="1200" dirty="0">
                <a:solidFill>
                  <a:schemeClr val="tx1"/>
                </a:solidFill>
                <a:latin typeface="+mj-lt"/>
                <a:ea typeface="+mj-ea"/>
                <a:cs typeface="+mn-cs"/>
              </a:defRPr>
            </a:lvl1pPr>
          </a:lstStyle>
          <a:p>
            <a:pPr defTabSz="914296"/>
            <a:r>
              <a:rPr lang="pt-BR" sz="2933" dirty="0">
                <a:solidFill>
                  <a:srgbClr val="FCFBFA"/>
                </a:solidFill>
                <a:latin typeface="Georgia"/>
              </a:rPr>
              <a:t>Adicionar Generative AI LLM (geração de texto) abre novas maneiras de criar um assistente de IA conversacional</a:t>
            </a:r>
            <a:endParaRPr lang="en-US" sz="2933" dirty="0">
              <a:solidFill>
                <a:srgbClr val="FCFBFA"/>
              </a:solidFill>
              <a:latin typeface="Georgia"/>
            </a:endParaRPr>
          </a:p>
        </p:txBody>
      </p:sp>
      <p:sp>
        <p:nvSpPr>
          <p:cNvPr id="4" name="Graphic 1">
            <a:extLst>
              <a:ext uri="{FF2B5EF4-FFF2-40B4-BE49-F238E27FC236}">
                <a16:creationId xmlns:a16="http://schemas.microsoft.com/office/drawing/2014/main" id="{8DBF5DCB-33A7-6084-7DF6-5A91255DDF5C}"/>
              </a:ext>
            </a:extLst>
          </p:cNvPr>
          <p:cNvSpPr/>
          <p:nvPr/>
        </p:nvSpPr>
        <p:spPr>
          <a:xfrm>
            <a:off x="2059571" y="2720921"/>
            <a:ext cx="1993053" cy="1163873"/>
          </a:xfrm>
          <a:custGeom>
            <a:avLst/>
            <a:gdLst>
              <a:gd name="connsiteX0" fmla="*/ 1257300 w 1494790"/>
              <a:gd name="connsiteY0" fmla="*/ 817039 h 872905"/>
              <a:gd name="connsiteX1" fmla="*/ 265430 w 1494790"/>
              <a:gd name="connsiteY1" fmla="*/ 817039 h 872905"/>
              <a:gd name="connsiteX2" fmla="*/ 265430 w 1494790"/>
              <a:gd name="connsiteY2" fmla="*/ 747207 h 872905"/>
              <a:gd name="connsiteX3" fmla="*/ 209550 w 1494790"/>
              <a:gd name="connsiteY3" fmla="*/ 747207 h 872905"/>
              <a:gd name="connsiteX4" fmla="*/ 209550 w 1494790"/>
              <a:gd name="connsiteY4" fmla="*/ 872905 h 872905"/>
              <a:gd name="connsiteX5" fmla="*/ 1313180 w 1494790"/>
              <a:gd name="connsiteY5" fmla="*/ 872905 h 872905"/>
              <a:gd name="connsiteX6" fmla="*/ 1313180 w 1494790"/>
              <a:gd name="connsiteY6" fmla="*/ 747207 h 872905"/>
              <a:gd name="connsiteX7" fmla="*/ 1257300 w 1494790"/>
              <a:gd name="connsiteY7" fmla="*/ 747207 h 872905"/>
              <a:gd name="connsiteX8" fmla="*/ 1257300 w 1494790"/>
              <a:gd name="connsiteY8" fmla="*/ 817039 h 872905"/>
              <a:gd name="connsiteX9" fmla="*/ 265430 w 1494790"/>
              <a:gd name="connsiteY9" fmla="*/ 63547 h 872905"/>
              <a:gd name="connsiteX10" fmla="*/ 273114 w 1494790"/>
              <a:gd name="connsiteY10" fmla="*/ 55866 h 872905"/>
              <a:gd name="connsiteX11" fmla="*/ 546926 w 1494790"/>
              <a:gd name="connsiteY11" fmla="*/ 55866 h 872905"/>
              <a:gd name="connsiteX12" fmla="*/ 553212 w 1494790"/>
              <a:gd name="connsiteY12" fmla="*/ 58659 h 872905"/>
              <a:gd name="connsiteX13" fmla="*/ 627253 w 1494790"/>
              <a:gd name="connsiteY13" fmla="*/ 153631 h 872905"/>
              <a:gd name="connsiteX14" fmla="*/ 1250315 w 1494790"/>
              <a:gd name="connsiteY14" fmla="*/ 153631 h 872905"/>
              <a:gd name="connsiteX15" fmla="*/ 1257999 w 1494790"/>
              <a:gd name="connsiteY15" fmla="*/ 161313 h 872905"/>
              <a:gd name="connsiteX16" fmla="*/ 1257999 w 1494790"/>
              <a:gd name="connsiteY16" fmla="*/ 161313 h 872905"/>
              <a:gd name="connsiteX17" fmla="*/ 1257999 w 1494790"/>
              <a:gd name="connsiteY17" fmla="*/ 216480 h 872905"/>
              <a:gd name="connsiteX18" fmla="*/ 1313879 w 1494790"/>
              <a:gd name="connsiteY18" fmla="*/ 216480 h 872905"/>
              <a:gd name="connsiteX19" fmla="*/ 1313879 w 1494790"/>
              <a:gd name="connsiteY19" fmla="*/ 161313 h 872905"/>
              <a:gd name="connsiteX20" fmla="*/ 1250315 w 1494790"/>
              <a:gd name="connsiteY20" fmla="*/ 97765 h 872905"/>
              <a:gd name="connsiteX21" fmla="*/ 654495 w 1494790"/>
              <a:gd name="connsiteY21" fmla="*/ 97765 h 872905"/>
              <a:gd name="connsiteX22" fmla="*/ 597218 w 1494790"/>
              <a:gd name="connsiteY22" fmla="*/ 24441 h 872905"/>
              <a:gd name="connsiteX23" fmla="*/ 546926 w 1494790"/>
              <a:gd name="connsiteY23" fmla="*/ 0 h 872905"/>
              <a:gd name="connsiteX24" fmla="*/ 273114 w 1494790"/>
              <a:gd name="connsiteY24" fmla="*/ 0 h 872905"/>
              <a:gd name="connsiteX25" fmla="*/ 209550 w 1494790"/>
              <a:gd name="connsiteY25" fmla="*/ 63547 h 872905"/>
              <a:gd name="connsiteX26" fmla="*/ 209550 w 1494790"/>
              <a:gd name="connsiteY26" fmla="*/ 216480 h 872905"/>
              <a:gd name="connsiteX27" fmla="*/ 265430 w 1494790"/>
              <a:gd name="connsiteY27" fmla="*/ 216480 h 872905"/>
              <a:gd name="connsiteX28" fmla="*/ 265430 w 1494790"/>
              <a:gd name="connsiteY28" fmla="*/ 63547 h 872905"/>
              <a:gd name="connsiteX29" fmla="*/ 752983 w 1494790"/>
              <a:gd name="connsiteY29" fmla="*/ 244413 h 872905"/>
              <a:gd name="connsiteX30" fmla="*/ 725043 w 1494790"/>
              <a:gd name="connsiteY30" fmla="*/ 244413 h 872905"/>
              <a:gd name="connsiteX31" fmla="*/ 725043 w 1494790"/>
              <a:gd name="connsiteY31" fmla="*/ 245810 h 872905"/>
              <a:gd name="connsiteX32" fmla="*/ 516890 w 1494790"/>
              <a:gd name="connsiteY32" fmla="*/ 509777 h 872905"/>
              <a:gd name="connsiteX33" fmla="*/ 780923 w 1494790"/>
              <a:gd name="connsiteY33" fmla="*/ 717877 h 872905"/>
              <a:gd name="connsiteX34" fmla="*/ 989076 w 1494790"/>
              <a:gd name="connsiteY34" fmla="*/ 509777 h 872905"/>
              <a:gd name="connsiteX35" fmla="*/ 990473 w 1494790"/>
              <a:gd name="connsiteY35" fmla="*/ 509777 h 872905"/>
              <a:gd name="connsiteX36" fmla="*/ 990473 w 1494790"/>
              <a:gd name="connsiteY36" fmla="*/ 453911 h 872905"/>
              <a:gd name="connsiteX37" fmla="*/ 989076 w 1494790"/>
              <a:gd name="connsiteY37" fmla="*/ 453911 h 872905"/>
              <a:gd name="connsiteX38" fmla="*/ 780923 w 1494790"/>
              <a:gd name="connsiteY38" fmla="*/ 245810 h 872905"/>
              <a:gd name="connsiteX39" fmla="*/ 780923 w 1494790"/>
              <a:gd name="connsiteY39" fmla="*/ 244413 h 872905"/>
              <a:gd name="connsiteX40" fmla="*/ 752983 w 1494790"/>
              <a:gd name="connsiteY40" fmla="*/ 244413 h 872905"/>
              <a:gd name="connsiteX41" fmla="*/ 725043 w 1494790"/>
              <a:gd name="connsiteY41" fmla="*/ 302374 h 872905"/>
              <a:gd name="connsiteX42" fmla="*/ 725043 w 1494790"/>
              <a:gd name="connsiteY42" fmla="*/ 469972 h 872905"/>
              <a:gd name="connsiteX43" fmla="*/ 606298 w 1494790"/>
              <a:gd name="connsiteY43" fmla="*/ 588687 h 872905"/>
              <a:gd name="connsiteX44" fmla="*/ 646113 w 1494790"/>
              <a:gd name="connsiteY44" fmla="*/ 335196 h 872905"/>
              <a:gd name="connsiteX45" fmla="*/ 725043 w 1494790"/>
              <a:gd name="connsiteY45" fmla="*/ 302374 h 872905"/>
              <a:gd name="connsiteX46" fmla="*/ 752983 w 1494790"/>
              <a:gd name="connsiteY46" fmla="*/ 663408 h 872905"/>
              <a:gd name="connsiteX47" fmla="*/ 646113 w 1494790"/>
              <a:gd name="connsiteY47" fmla="*/ 628492 h 872905"/>
              <a:gd name="connsiteX48" fmla="*/ 764858 w 1494790"/>
              <a:gd name="connsiteY48" fmla="*/ 509777 h 872905"/>
              <a:gd name="connsiteX49" fmla="*/ 932498 w 1494790"/>
              <a:gd name="connsiteY49" fmla="*/ 509777 h 872905"/>
              <a:gd name="connsiteX50" fmla="*/ 752983 w 1494790"/>
              <a:gd name="connsiteY50" fmla="*/ 663408 h 872905"/>
              <a:gd name="connsiteX51" fmla="*/ 931799 w 1494790"/>
              <a:gd name="connsiteY51" fmla="*/ 453911 h 872905"/>
              <a:gd name="connsiteX52" fmla="*/ 780225 w 1494790"/>
              <a:gd name="connsiteY52" fmla="*/ 453911 h 872905"/>
              <a:gd name="connsiteX53" fmla="*/ 780225 w 1494790"/>
              <a:gd name="connsiteY53" fmla="*/ 302374 h 872905"/>
              <a:gd name="connsiteX54" fmla="*/ 931799 w 1494790"/>
              <a:gd name="connsiteY54" fmla="*/ 453911 h 872905"/>
              <a:gd name="connsiteX55" fmla="*/ 447040 w 1494790"/>
              <a:gd name="connsiteY55" fmla="*/ 258380 h 872905"/>
              <a:gd name="connsiteX56" fmla="*/ 0 w 1494790"/>
              <a:gd name="connsiteY56" fmla="*/ 258380 h 872905"/>
              <a:gd name="connsiteX57" fmla="*/ 0 w 1494790"/>
              <a:gd name="connsiteY57" fmla="*/ 705307 h 872905"/>
              <a:gd name="connsiteX58" fmla="*/ 447040 w 1494790"/>
              <a:gd name="connsiteY58" fmla="*/ 705307 h 872905"/>
              <a:gd name="connsiteX59" fmla="*/ 447040 w 1494790"/>
              <a:gd name="connsiteY59" fmla="*/ 258380 h 872905"/>
              <a:gd name="connsiteX60" fmla="*/ 391160 w 1494790"/>
              <a:gd name="connsiteY60" fmla="*/ 649441 h 872905"/>
              <a:gd name="connsiteX61" fmla="*/ 349250 w 1494790"/>
              <a:gd name="connsiteY61" fmla="*/ 649441 h 872905"/>
              <a:gd name="connsiteX62" fmla="*/ 349250 w 1494790"/>
              <a:gd name="connsiteY62" fmla="*/ 384078 h 872905"/>
              <a:gd name="connsiteX63" fmla="*/ 293370 w 1494790"/>
              <a:gd name="connsiteY63" fmla="*/ 384078 h 872905"/>
              <a:gd name="connsiteX64" fmla="*/ 293370 w 1494790"/>
              <a:gd name="connsiteY64" fmla="*/ 649441 h 872905"/>
              <a:gd name="connsiteX65" fmla="*/ 251460 w 1494790"/>
              <a:gd name="connsiteY65" fmla="*/ 649441 h 872905"/>
              <a:gd name="connsiteX66" fmla="*/ 251460 w 1494790"/>
              <a:gd name="connsiteY66" fmla="*/ 453911 h 872905"/>
              <a:gd name="connsiteX67" fmla="*/ 195580 w 1494790"/>
              <a:gd name="connsiteY67" fmla="*/ 453911 h 872905"/>
              <a:gd name="connsiteX68" fmla="*/ 195580 w 1494790"/>
              <a:gd name="connsiteY68" fmla="*/ 649441 h 872905"/>
              <a:gd name="connsiteX69" fmla="*/ 153670 w 1494790"/>
              <a:gd name="connsiteY69" fmla="*/ 649441 h 872905"/>
              <a:gd name="connsiteX70" fmla="*/ 153670 w 1494790"/>
              <a:gd name="connsiteY70" fmla="*/ 523743 h 872905"/>
              <a:gd name="connsiteX71" fmla="*/ 97790 w 1494790"/>
              <a:gd name="connsiteY71" fmla="*/ 523743 h 872905"/>
              <a:gd name="connsiteX72" fmla="*/ 97790 w 1494790"/>
              <a:gd name="connsiteY72" fmla="*/ 649441 h 872905"/>
              <a:gd name="connsiteX73" fmla="*/ 55880 w 1494790"/>
              <a:gd name="connsiteY73" fmla="*/ 649441 h 872905"/>
              <a:gd name="connsiteX74" fmla="*/ 55880 w 1494790"/>
              <a:gd name="connsiteY74" fmla="*/ 314246 h 872905"/>
              <a:gd name="connsiteX75" fmla="*/ 391160 w 1494790"/>
              <a:gd name="connsiteY75" fmla="*/ 314246 h 872905"/>
              <a:gd name="connsiteX76" fmla="*/ 391160 w 1494790"/>
              <a:gd name="connsiteY76" fmla="*/ 649441 h 872905"/>
              <a:gd name="connsiteX77" fmla="*/ 1047750 w 1494790"/>
              <a:gd name="connsiteY77" fmla="*/ 258380 h 872905"/>
              <a:gd name="connsiteX78" fmla="*/ 1047750 w 1494790"/>
              <a:gd name="connsiteY78" fmla="*/ 705307 h 872905"/>
              <a:gd name="connsiteX79" fmla="*/ 1494790 w 1494790"/>
              <a:gd name="connsiteY79" fmla="*/ 705307 h 872905"/>
              <a:gd name="connsiteX80" fmla="*/ 1494790 w 1494790"/>
              <a:gd name="connsiteY80" fmla="*/ 258380 h 872905"/>
              <a:gd name="connsiteX81" fmla="*/ 1047750 w 1494790"/>
              <a:gd name="connsiteY81" fmla="*/ 258380 h 872905"/>
              <a:gd name="connsiteX82" fmla="*/ 1438910 w 1494790"/>
              <a:gd name="connsiteY82" fmla="*/ 314246 h 872905"/>
              <a:gd name="connsiteX83" fmla="*/ 1438910 w 1494790"/>
              <a:gd name="connsiteY83" fmla="*/ 405726 h 872905"/>
              <a:gd name="connsiteX84" fmla="*/ 1321562 w 1494790"/>
              <a:gd name="connsiteY84" fmla="*/ 523045 h 872905"/>
              <a:gd name="connsiteX85" fmla="*/ 1209802 w 1494790"/>
              <a:gd name="connsiteY85" fmla="*/ 411313 h 872905"/>
              <a:gd name="connsiteX86" fmla="*/ 1103630 w 1494790"/>
              <a:gd name="connsiteY86" fmla="*/ 517458 h 872905"/>
              <a:gd name="connsiteX87" fmla="*/ 1103630 w 1494790"/>
              <a:gd name="connsiteY87" fmla="*/ 314246 h 872905"/>
              <a:gd name="connsiteX88" fmla="*/ 1438910 w 1494790"/>
              <a:gd name="connsiteY88" fmla="*/ 314246 h 872905"/>
              <a:gd name="connsiteX89" fmla="*/ 1103630 w 1494790"/>
              <a:gd name="connsiteY89" fmla="*/ 649441 h 872905"/>
              <a:gd name="connsiteX90" fmla="*/ 1103630 w 1494790"/>
              <a:gd name="connsiteY90" fmla="*/ 596369 h 872905"/>
              <a:gd name="connsiteX91" fmla="*/ 1209802 w 1494790"/>
              <a:gd name="connsiteY91" fmla="*/ 490224 h 872905"/>
              <a:gd name="connsiteX92" fmla="*/ 1321562 w 1494790"/>
              <a:gd name="connsiteY92" fmla="*/ 601955 h 872905"/>
              <a:gd name="connsiteX93" fmla="*/ 1438910 w 1494790"/>
              <a:gd name="connsiteY93" fmla="*/ 484637 h 872905"/>
              <a:gd name="connsiteX94" fmla="*/ 1438910 w 1494790"/>
              <a:gd name="connsiteY94" fmla="*/ 649441 h 872905"/>
              <a:gd name="connsiteX95" fmla="*/ 1103630 w 1494790"/>
              <a:gd name="connsiteY95" fmla="*/ 649441 h 872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494790" h="872905">
                <a:moveTo>
                  <a:pt x="1257300" y="817039"/>
                </a:moveTo>
                <a:lnTo>
                  <a:pt x="265430" y="817039"/>
                </a:lnTo>
                <a:lnTo>
                  <a:pt x="265430" y="747207"/>
                </a:lnTo>
                <a:lnTo>
                  <a:pt x="209550" y="747207"/>
                </a:lnTo>
                <a:lnTo>
                  <a:pt x="209550" y="872905"/>
                </a:lnTo>
                <a:lnTo>
                  <a:pt x="1313180" y="872905"/>
                </a:lnTo>
                <a:lnTo>
                  <a:pt x="1313180" y="747207"/>
                </a:lnTo>
                <a:lnTo>
                  <a:pt x="1257300" y="747207"/>
                </a:lnTo>
                <a:lnTo>
                  <a:pt x="1257300" y="817039"/>
                </a:lnTo>
                <a:close/>
                <a:moveTo>
                  <a:pt x="265430" y="63547"/>
                </a:moveTo>
                <a:cubicBezTo>
                  <a:pt x="265430" y="59358"/>
                  <a:pt x="268923" y="55866"/>
                  <a:pt x="273114" y="55866"/>
                </a:cubicBezTo>
                <a:lnTo>
                  <a:pt x="546926" y="55866"/>
                </a:lnTo>
                <a:cubicBezTo>
                  <a:pt x="549021" y="55866"/>
                  <a:pt x="551815" y="57263"/>
                  <a:pt x="553212" y="58659"/>
                </a:cubicBezTo>
                <a:lnTo>
                  <a:pt x="627253" y="153631"/>
                </a:lnTo>
                <a:lnTo>
                  <a:pt x="1250315" y="153631"/>
                </a:lnTo>
                <a:cubicBezTo>
                  <a:pt x="1254506" y="153631"/>
                  <a:pt x="1257999" y="157123"/>
                  <a:pt x="1257999" y="161313"/>
                </a:cubicBezTo>
                <a:lnTo>
                  <a:pt x="1257999" y="161313"/>
                </a:lnTo>
                <a:lnTo>
                  <a:pt x="1257999" y="216480"/>
                </a:lnTo>
                <a:lnTo>
                  <a:pt x="1313879" y="216480"/>
                </a:lnTo>
                <a:lnTo>
                  <a:pt x="1313879" y="161313"/>
                </a:lnTo>
                <a:cubicBezTo>
                  <a:pt x="1313879" y="126397"/>
                  <a:pt x="1285240" y="97765"/>
                  <a:pt x="1250315" y="97765"/>
                </a:cubicBezTo>
                <a:lnTo>
                  <a:pt x="654495" y="97765"/>
                </a:lnTo>
                <a:lnTo>
                  <a:pt x="597218" y="24441"/>
                </a:lnTo>
                <a:cubicBezTo>
                  <a:pt x="585343" y="9078"/>
                  <a:pt x="566484" y="0"/>
                  <a:pt x="546926" y="0"/>
                </a:cubicBezTo>
                <a:lnTo>
                  <a:pt x="273114" y="0"/>
                </a:lnTo>
                <a:cubicBezTo>
                  <a:pt x="238188" y="0"/>
                  <a:pt x="209550" y="28631"/>
                  <a:pt x="209550" y="63547"/>
                </a:cubicBezTo>
                <a:lnTo>
                  <a:pt x="209550" y="216480"/>
                </a:lnTo>
                <a:lnTo>
                  <a:pt x="265430" y="216480"/>
                </a:lnTo>
                <a:lnTo>
                  <a:pt x="265430" y="63547"/>
                </a:lnTo>
                <a:close/>
                <a:moveTo>
                  <a:pt x="752983" y="244413"/>
                </a:moveTo>
                <a:lnTo>
                  <a:pt x="725043" y="244413"/>
                </a:lnTo>
                <a:lnTo>
                  <a:pt x="725043" y="245810"/>
                </a:lnTo>
                <a:cubicBezTo>
                  <a:pt x="595122" y="261173"/>
                  <a:pt x="501523" y="379190"/>
                  <a:pt x="516890" y="509777"/>
                </a:cubicBezTo>
                <a:cubicBezTo>
                  <a:pt x="532257" y="640363"/>
                  <a:pt x="650304" y="733240"/>
                  <a:pt x="780923" y="717877"/>
                </a:cubicBezTo>
                <a:cubicBezTo>
                  <a:pt x="889889" y="705307"/>
                  <a:pt x="975805" y="618715"/>
                  <a:pt x="989076" y="509777"/>
                </a:cubicBezTo>
                <a:lnTo>
                  <a:pt x="990473" y="509777"/>
                </a:lnTo>
                <a:lnTo>
                  <a:pt x="990473" y="453911"/>
                </a:lnTo>
                <a:lnTo>
                  <a:pt x="989076" y="453911"/>
                </a:lnTo>
                <a:cubicBezTo>
                  <a:pt x="975805" y="344972"/>
                  <a:pt x="889889" y="259078"/>
                  <a:pt x="780923" y="245810"/>
                </a:cubicBezTo>
                <a:lnTo>
                  <a:pt x="780923" y="244413"/>
                </a:lnTo>
                <a:lnTo>
                  <a:pt x="752983" y="244413"/>
                </a:lnTo>
                <a:close/>
                <a:moveTo>
                  <a:pt x="725043" y="302374"/>
                </a:moveTo>
                <a:lnTo>
                  <a:pt x="725043" y="469972"/>
                </a:lnTo>
                <a:lnTo>
                  <a:pt x="606298" y="588687"/>
                </a:lnTo>
                <a:cubicBezTo>
                  <a:pt x="546926" y="507682"/>
                  <a:pt x="565087" y="393855"/>
                  <a:pt x="646113" y="335196"/>
                </a:cubicBezTo>
                <a:cubicBezTo>
                  <a:pt x="669163" y="318436"/>
                  <a:pt x="696405" y="306564"/>
                  <a:pt x="725043" y="302374"/>
                </a:cubicBezTo>
                <a:close/>
                <a:moveTo>
                  <a:pt x="752983" y="663408"/>
                </a:moveTo>
                <a:cubicBezTo>
                  <a:pt x="714566" y="663408"/>
                  <a:pt x="676846" y="651536"/>
                  <a:pt x="646113" y="628492"/>
                </a:cubicBezTo>
                <a:lnTo>
                  <a:pt x="764858" y="509777"/>
                </a:lnTo>
                <a:lnTo>
                  <a:pt x="932498" y="509777"/>
                </a:lnTo>
                <a:cubicBezTo>
                  <a:pt x="917829" y="598464"/>
                  <a:pt x="842391" y="663408"/>
                  <a:pt x="752983" y="663408"/>
                </a:cubicBezTo>
                <a:close/>
                <a:moveTo>
                  <a:pt x="931799" y="453911"/>
                </a:moveTo>
                <a:lnTo>
                  <a:pt x="780225" y="453911"/>
                </a:lnTo>
                <a:lnTo>
                  <a:pt x="780225" y="302374"/>
                </a:lnTo>
                <a:cubicBezTo>
                  <a:pt x="858456" y="314944"/>
                  <a:pt x="919925" y="375698"/>
                  <a:pt x="931799" y="453911"/>
                </a:cubicBezTo>
                <a:close/>
                <a:moveTo>
                  <a:pt x="447040" y="258380"/>
                </a:moveTo>
                <a:lnTo>
                  <a:pt x="0" y="258380"/>
                </a:lnTo>
                <a:lnTo>
                  <a:pt x="0" y="705307"/>
                </a:lnTo>
                <a:lnTo>
                  <a:pt x="447040" y="705307"/>
                </a:lnTo>
                <a:lnTo>
                  <a:pt x="447040" y="258380"/>
                </a:lnTo>
                <a:close/>
                <a:moveTo>
                  <a:pt x="391160" y="649441"/>
                </a:moveTo>
                <a:lnTo>
                  <a:pt x="349250" y="649441"/>
                </a:lnTo>
                <a:lnTo>
                  <a:pt x="349250" y="384078"/>
                </a:lnTo>
                <a:lnTo>
                  <a:pt x="293370" y="384078"/>
                </a:lnTo>
                <a:lnTo>
                  <a:pt x="293370" y="649441"/>
                </a:lnTo>
                <a:lnTo>
                  <a:pt x="251460" y="649441"/>
                </a:lnTo>
                <a:lnTo>
                  <a:pt x="251460" y="453911"/>
                </a:lnTo>
                <a:lnTo>
                  <a:pt x="195580" y="453911"/>
                </a:lnTo>
                <a:lnTo>
                  <a:pt x="195580" y="649441"/>
                </a:lnTo>
                <a:lnTo>
                  <a:pt x="153670" y="649441"/>
                </a:lnTo>
                <a:lnTo>
                  <a:pt x="153670" y="523743"/>
                </a:lnTo>
                <a:lnTo>
                  <a:pt x="97790" y="523743"/>
                </a:lnTo>
                <a:lnTo>
                  <a:pt x="97790" y="649441"/>
                </a:lnTo>
                <a:lnTo>
                  <a:pt x="55880" y="649441"/>
                </a:lnTo>
                <a:lnTo>
                  <a:pt x="55880" y="314246"/>
                </a:lnTo>
                <a:lnTo>
                  <a:pt x="391160" y="314246"/>
                </a:lnTo>
                <a:lnTo>
                  <a:pt x="391160" y="649441"/>
                </a:lnTo>
                <a:close/>
                <a:moveTo>
                  <a:pt x="1047750" y="258380"/>
                </a:moveTo>
                <a:lnTo>
                  <a:pt x="1047750" y="705307"/>
                </a:lnTo>
                <a:lnTo>
                  <a:pt x="1494790" y="705307"/>
                </a:lnTo>
                <a:lnTo>
                  <a:pt x="1494790" y="258380"/>
                </a:lnTo>
                <a:lnTo>
                  <a:pt x="1047750" y="258380"/>
                </a:lnTo>
                <a:close/>
                <a:moveTo>
                  <a:pt x="1438910" y="314246"/>
                </a:moveTo>
                <a:lnTo>
                  <a:pt x="1438910" y="405726"/>
                </a:lnTo>
                <a:lnTo>
                  <a:pt x="1321562" y="523045"/>
                </a:lnTo>
                <a:lnTo>
                  <a:pt x="1209802" y="411313"/>
                </a:lnTo>
                <a:lnTo>
                  <a:pt x="1103630" y="517458"/>
                </a:lnTo>
                <a:lnTo>
                  <a:pt x="1103630" y="314246"/>
                </a:lnTo>
                <a:lnTo>
                  <a:pt x="1438910" y="314246"/>
                </a:lnTo>
                <a:close/>
                <a:moveTo>
                  <a:pt x="1103630" y="649441"/>
                </a:moveTo>
                <a:lnTo>
                  <a:pt x="1103630" y="596369"/>
                </a:lnTo>
                <a:lnTo>
                  <a:pt x="1209802" y="490224"/>
                </a:lnTo>
                <a:lnTo>
                  <a:pt x="1321562" y="601955"/>
                </a:lnTo>
                <a:lnTo>
                  <a:pt x="1438910" y="484637"/>
                </a:lnTo>
                <a:lnTo>
                  <a:pt x="1438910" y="649441"/>
                </a:lnTo>
                <a:lnTo>
                  <a:pt x="1103630" y="649441"/>
                </a:lnTo>
                <a:close/>
              </a:path>
            </a:pathLst>
          </a:custGeom>
          <a:solidFill>
            <a:schemeClr val="tx1"/>
          </a:solidFill>
          <a:ln w="6978" cap="flat">
            <a:noFill/>
            <a:prstDash val="solid"/>
            <a:miter/>
          </a:ln>
        </p:spPr>
        <p:txBody>
          <a:bodyPr rtlCol="0" anchor="ctr"/>
          <a:lstStyle/>
          <a:p>
            <a:pPr defTabSz="899567"/>
            <a:endParaRPr lang="en-US" sz="1771" dirty="0">
              <a:solidFill>
                <a:srgbClr val="FCFBFA"/>
              </a:solidFill>
              <a:latin typeface="Oracle Sans Light"/>
            </a:endParaRPr>
          </a:p>
        </p:txBody>
      </p:sp>
      <p:pic>
        <p:nvPicPr>
          <p:cNvPr id="3" name="Graphic 2">
            <a:extLst>
              <a:ext uri="{FF2B5EF4-FFF2-40B4-BE49-F238E27FC236}">
                <a16:creationId xmlns:a16="http://schemas.microsoft.com/office/drawing/2014/main" id="{D3330BCB-288E-AC17-BAE4-6A67F46431A7}"/>
              </a:ext>
            </a:extLst>
          </p:cNvPr>
          <p:cNvPicPr>
            <a:picLocks noGrp="1"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22969" b="22969"/>
          <a:stretch/>
        </p:blipFill>
        <p:spPr>
          <a:xfrm>
            <a:off x="7616107" y="2703852"/>
            <a:ext cx="2682240" cy="1450297"/>
          </a:xfrm>
          <a:prstGeom prst="rect">
            <a:avLst/>
          </a:prstGeom>
          <a:noFill/>
        </p:spPr>
      </p:pic>
      <p:sp>
        <p:nvSpPr>
          <p:cNvPr id="10" name="TextBox 9">
            <a:extLst>
              <a:ext uri="{FF2B5EF4-FFF2-40B4-BE49-F238E27FC236}">
                <a16:creationId xmlns:a16="http://schemas.microsoft.com/office/drawing/2014/main" id="{E8C07F61-2293-B251-FC79-1DA3F40A976A}"/>
              </a:ext>
            </a:extLst>
          </p:cNvPr>
          <p:cNvSpPr txBox="1"/>
          <p:nvPr/>
        </p:nvSpPr>
        <p:spPr>
          <a:xfrm>
            <a:off x="1609610" y="4369183"/>
            <a:ext cx="4486391" cy="909864"/>
          </a:xfrm>
          <a:prstGeom prst="rect">
            <a:avLst/>
          </a:prstGeom>
          <a:noFill/>
        </p:spPr>
        <p:txBody>
          <a:bodyPr wrap="square">
            <a:spAutoFit/>
          </a:bodyPr>
          <a:lstStyle/>
          <a:p>
            <a:pPr defTabSz="899567"/>
            <a:r>
              <a:rPr lang="pt-BR" sz="1771" dirty="0">
                <a:solidFill>
                  <a:srgbClr val="FCFBFA"/>
                </a:solidFill>
                <a:latin typeface="Oracle Sans Light"/>
              </a:rPr>
              <a:t>Basta adicionar ativos (dados, conteúdo, API) e gerar automaticamente o diálogo usando Generative AI/Text Generation LLM</a:t>
            </a:r>
            <a:endParaRPr lang="en-US" sz="1771" dirty="0">
              <a:solidFill>
                <a:srgbClr val="FCFBFA"/>
              </a:solidFill>
              <a:latin typeface="Oracle Sans Light"/>
            </a:endParaRPr>
          </a:p>
        </p:txBody>
      </p:sp>
      <p:sp>
        <p:nvSpPr>
          <p:cNvPr id="12" name="TextBox 11">
            <a:extLst>
              <a:ext uri="{FF2B5EF4-FFF2-40B4-BE49-F238E27FC236}">
                <a16:creationId xmlns:a16="http://schemas.microsoft.com/office/drawing/2014/main" id="{870182B9-1346-BF35-1200-F78B8B8BFC67}"/>
              </a:ext>
            </a:extLst>
          </p:cNvPr>
          <p:cNvSpPr txBox="1"/>
          <p:nvPr/>
        </p:nvSpPr>
        <p:spPr>
          <a:xfrm>
            <a:off x="7616107" y="4366062"/>
            <a:ext cx="4038600" cy="909864"/>
          </a:xfrm>
          <a:prstGeom prst="rect">
            <a:avLst/>
          </a:prstGeom>
          <a:noFill/>
        </p:spPr>
        <p:txBody>
          <a:bodyPr wrap="square">
            <a:spAutoFit/>
          </a:bodyPr>
          <a:lstStyle/>
          <a:p>
            <a:pPr defTabSz="899567"/>
            <a:r>
              <a:rPr lang="pt-BR" sz="1771" dirty="0">
                <a:solidFill>
                  <a:srgbClr val="FCFBFA"/>
                </a:solidFill>
                <a:latin typeface="Oracle Sans Light"/>
              </a:rPr>
              <a:t>Crie fluxos de conversa quando precisar seguir procedimentos operacionais padrão</a:t>
            </a:r>
            <a:endParaRPr lang="en-US" sz="1771" dirty="0">
              <a:solidFill>
                <a:srgbClr val="FCFBFA"/>
              </a:solidFill>
              <a:latin typeface="Oracle Sans Light"/>
            </a:endParaRPr>
          </a:p>
        </p:txBody>
      </p:sp>
    </p:spTree>
    <p:extLst>
      <p:ext uri="{BB962C8B-B14F-4D97-AF65-F5344CB8AC3E}">
        <p14:creationId xmlns:p14="http://schemas.microsoft.com/office/powerpoint/2010/main" val="39843889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C8A82-B5D4-5C79-88E8-197EFE86A672}"/>
              </a:ext>
            </a:extLst>
          </p:cNvPr>
          <p:cNvSpPr>
            <a:spLocks noGrp="1"/>
          </p:cNvSpPr>
          <p:nvPr>
            <p:ph type="title"/>
          </p:nvPr>
        </p:nvSpPr>
        <p:spPr/>
        <p:txBody>
          <a:bodyPr/>
          <a:lstStyle/>
          <a:p>
            <a:r>
              <a:rPr lang="en-US" dirty="0"/>
              <a:t>Insights</a:t>
            </a:r>
          </a:p>
        </p:txBody>
      </p:sp>
      <p:sp>
        <p:nvSpPr>
          <p:cNvPr id="3" name="Text Placeholder 2">
            <a:extLst>
              <a:ext uri="{FF2B5EF4-FFF2-40B4-BE49-F238E27FC236}">
                <a16:creationId xmlns:a16="http://schemas.microsoft.com/office/drawing/2014/main" id="{B090A5F5-5250-9D2C-4EBA-A9539D12AE2C}"/>
              </a:ext>
            </a:extLst>
          </p:cNvPr>
          <p:cNvSpPr>
            <a:spLocks noGrp="1"/>
          </p:cNvSpPr>
          <p:nvPr>
            <p:ph type="body" sz="quarter" idx="11"/>
          </p:nvPr>
        </p:nvSpPr>
        <p:spPr/>
        <p:txBody>
          <a:bodyPr/>
          <a:lstStyle/>
          <a:p>
            <a:r>
              <a:rPr kumimoji="0" lang="pt-BR" sz="2000" b="0" i="0" u="none" strike="noStrike" kern="1200" cap="none" spc="0" normalizeH="0" baseline="0" noProof="0" dirty="0">
                <a:ln>
                  <a:noFill/>
                </a:ln>
                <a:solidFill>
                  <a:srgbClr val="AE562C"/>
                </a:solidFill>
                <a:effectLst/>
                <a:uLnTx/>
                <a:uFillTx/>
                <a:latin typeface="Oracle Sans Tab"/>
                <a:ea typeface="+mn-ea"/>
                <a:cs typeface="Oracle Sans Tab" panose="020B0503020204020204" pitchFamily="34" charset="0"/>
              </a:rPr>
              <a:t>Percepções Avançadas</a:t>
            </a:r>
          </a:p>
          <a:p>
            <a:endParaRPr lang="en-US" dirty="0"/>
          </a:p>
        </p:txBody>
      </p:sp>
      <p:grpSp>
        <p:nvGrpSpPr>
          <p:cNvPr id="5" name="Group 6">
            <a:extLst>
              <a:ext uri="{FF2B5EF4-FFF2-40B4-BE49-F238E27FC236}">
                <a16:creationId xmlns:a16="http://schemas.microsoft.com/office/drawing/2014/main" id="{EFE3A934-B44F-3DE6-EF95-518DB241E07A}"/>
              </a:ext>
            </a:extLst>
          </p:cNvPr>
          <p:cNvGrpSpPr/>
          <p:nvPr/>
        </p:nvGrpSpPr>
        <p:grpSpPr>
          <a:xfrm>
            <a:off x="3029452" y="2071459"/>
            <a:ext cx="5731249" cy="3684112"/>
            <a:chOff x="1266537" y="1019830"/>
            <a:chExt cx="9628476" cy="5278742"/>
          </a:xfrm>
        </p:grpSpPr>
        <p:pic>
          <p:nvPicPr>
            <p:cNvPr id="6" name="Picture 33">
              <a:extLst>
                <a:ext uri="{FF2B5EF4-FFF2-40B4-BE49-F238E27FC236}">
                  <a16:creationId xmlns:a16="http://schemas.microsoft.com/office/drawing/2014/main" id="{1E9631CF-AF6B-28D7-1BC4-7C15E6E2032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293813" y="1019830"/>
              <a:ext cx="9601200" cy="3213472"/>
            </a:xfrm>
            <a:prstGeom prst="rect">
              <a:avLst/>
            </a:prstGeom>
          </p:spPr>
        </p:pic>
        <p:pic>
          <p:nvPicPr>
            <p:cNvPr id="7" name="Picture 34">
              <a:extLst>
                <a:ext uri="{FF2B5EF4-FFF2-40B4-BE49-F238E27FC236}">
                  <a16:creationId xmlns:a16="http://schemas.microsoft.com/office/drawing/2014/main" id="{26FC7AC5-7CF7-A831-1CC2-15B54D811BB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66537" y="4210556"/>
              <a:ext cx="9601200" cy="2088016"/>
            </a:xfrm>
            <a:prstGeom prst="rect">
              <a:avLst/>
            </a:prstGeom>
          </p:spPr>
        </p:pic>
      </p:grpSp>
      <p:pic>
        <p:nvPicPr>
          <p:cNvPr id="8" name="Picture 22" descr="macbookframe.png">
            <a:extLst>
              <a:ext uri="{FF2B5EF4-FFF2-40B4-BE49-F238E27FC236}">
                <a16:creationId xmlns:a16="http://schemas.microsoft.com/office/drawing/2014/main" id="{CEE38916-5E8B-7454-B5EE-2A545D64B7E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1962628" y="1676599"/>
            <a:ext cx="7895845" cy="4860732"/>
          </a:xfrm>
          <a:prstGeom prst="rect">
            <a:avLst/>
          </a:prstGeom>
        </p:spPr>
      </p:pic>
      <p:cxnSp>
        <p:nvCxnSpPr>
          <p:cNvPr id="9" name="Straight Arrow Connector 36">
            <a:extLst>
              <a:ext uri="{FF2B5EF4-FFF2-40B4-BE49-F238E27FC236}">
                <a16:creationId xmlns:a16="http://schemas.microsoft.com/office/drawing/2014/main" id="{B8F0CAEC-F861-DD69-1912-74C96ABD4888}"/>
              </a:ext>
            </a:extLst>
          </p:cNvPr>
          <p:cNvCxnSpPr>
            <a:cxnSpLocks/>
          </p:cNvCxnSpPr>
          <p:nvPr/>
        </p:nvCxnSpPr>
        <p:spPr>
          <a:xfrm>
            <a:off x="2442039" y="4725121"/>
            <a:ext cx="877764" cy="0"/>
          </a:xfrm>
          <a:prstGeom prst="straightConnector1">
            <a:avLst/>
          </a:prstGeom>
          <a:ln>
            <a:solidFill>
              <a:schemeClr val="accent4"/>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0" name="Straight Arrow Connector 38">
            <a:extLst>
              <a:ext uri="{FF2B5EF4-FFF2-40B4-BE49-F238E27FC236}">
                <a16:creationId xmlns:a16="http://schemas.microsoft.com/office/drawing/2014/main" id="{2E64CE65-C963-F96C-B0E0-5D8DCA74D766}"/>
              </a:ext>
            </a:extLst>
          </p:cNvPr>
          <p:cNvCxnSpPr>
            <a:cxnSpLocks/>
          </p:cNvCxnSpPr>
          <p:nvPr/>
        </p:nvCxnSpPr>
        <p:spPr>
          <a:xfrm>
            <a:off x="5614121" y="2764548"/>
            <a:ext cx="0" cy="752042"/>
          </a:xfrm>
          <a:prstGeom prst="straightConnector1">
            <a:avLst/>
          </a:prstGeom>
          <a:ln>
            <a:solidFill>
              <a:srgbClr val="007395"/>
            </a:solidFill>
            <a:tailEnd type="oval"/>
          </a:ln>
        </p:spPr>
        <p:style>
          <a:lnRef idx="1">
            <a:schemeClr val="accent1"/>
          </a:lnRef>
          <a:fillRef idx="0">
            <a:schemeClr val="accent1"/>
          </a:fillRef>
          <a:effectRef idx="0">
            <a:schemeClr val="accent1"/>
          </a:effectRef>
          <a:fontRef idx="minor">
            <a:schemeClr val="tx1"/>
          </a:fontRef>
        </p:style>
      </p:cxnSp>
      <p:cxnSp>
        <p:nvCxnSpPr>
          <p:cNvPr id="11" name="Straight Arrow Connector 40">
            <a:extLst>
              <a:ext uri="{FF2B5EF4-FFF2-40B4-BE49-F238E27FC236}">
                <a16:creationId xmlns:a16="http://schemas.microsoft.com/office/drawing/2014/main" id="{1B96C479-6FCF-A5CF-486D-F5CB33325DE4}"/>
              </a:ext>
            </a:extLst>
          </p:cNvPr>
          <p:cNvCxnSpPr>
            <a:cxnSpLocks/>
          </p:cNvCxnSpPr>
          <p:nvPr/>
        </p:nvCxnSpPr>
        <p:spPr>
          <a:xfrm flipH="1">
            <a:off x="8672925" y="4460437"/>
            <a:ext cx="907151" cy="0"/>
          </a:xfrm>
          <a:prstGeom prst="straightConnector1">
            <a:avLst/>
          </a:prstGeom>
          <a:ln>
            <a:solidFill>
              <a:srgbClr val="007395"/>
            </a:solidFill>
            <a:tailEnd type="ova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5306633-F4C9-63D9-BA57-F50277DB0749}"/>
              </a:ext>
            </a:extLst>
          </p:cNvPr>
          <p:cNvCxnSpPr>
            <a:cxnSpLocks/>
          </p:cNvCxnSpPr>
          <p:nvPr/>
        </p:nvCxnSpPr>
        <p:spPr>
          <a:xfrm flipH="1">
            <a:off x="8688801" y="5160704"/>
            <a:ext cx="907151" cy="0"/>
          </a:xfrm>
          <a:prstGeom prst="straightConnector1">
            <a:avLst/>
          </a:prstGeom>
          <a:ln>
            <a:solidFill>
              <a:srgbClr val="007395"/>
            </a:solidFill>
            <a:tailEnd type="ova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BADF9E9-2022-DD46-B31A-DA553B15DD8A}"/>
              </a:ext>
            </a:extLst>
          </p:cNvPr>
          <p:cNvSpPr/>
          <p:nvPr/>
        </p:nvSpPr>
        <p:spPr bwMode="gray">
          <a:xfrm>
            <a:off x="1292464" y="4367933"/>
            <a:ext cx="1203576" cy="714375"/>
          </a:xfrm>
          <a:prstGeom prst="rect">
            <a:avLst/>
          </a:prstGeom>
          <a:solidFill>
            <a:srgbClr val="0058EC">
              <a:alpha val="50000"/>
            </a:srgb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FCFBFA"/>
                </a:solidFill>
                <a:effectLst/>
                <a:uLnTx/>
                <a:uFillTx/>
                <a:latin typeface="Oracle Sans Tab"/>
                <a:ea typeface="+mn-ea"/>
                <a:cs typeface="+mn-cs"/>
              </a:rPr>
              <a:t>Intenções</a:t>
            </a:r>
            <a:r>
              <a:rPr kumimoji="0" lang="en-US" sz="1600" b="0" i="0" u="none" strike="noStrike" kern="1200" cap="none" spc="0" normalizeH="0" baseline="0" noProof="0" dirty="0">
                <a:ln>
                  <a:noFill/>
                </a:ln>
                <a:solidFill>
                  <a:srgbClr val="FCFBFA"/>
                </a:solidFill>
                <a:effectLst/>
                <a:uLnTx/>
                <a:uFillTx/>
                <a:latin typeface="Oracle Sans Tab"/>
                <a:ea typeface="+mn-ea"/>
                <a:cs typeface="+mn-cs"/>
              </a:rPr>
              <a:t> </a:t>
            </a:r>
            <a:r>
              <a:rPr kumimoji="0" lang="en-US" sz="1600" b="0" i="0" u="none" strike="noStrike" kern="1200" cap="none" spc="0" normalizeH="0" baseline="0" noProof="0" dirty="0" err="1">
                <a:ln>
                  <a:noFill/>
                </a:ln>
                <a:solidFill>
                  <a:srgbClr val="FCFBFA"/>
                </a:solidFill>
                <a:effectLst/>
                <a:uLnTx/>
                <a:uFillTx/>
                <a:latin typeface="Oracle Sans Tab"/>
                <a:ea typeface="+mn-ea"/>
                <a:cs typeface="+mn-cs"/>
              </a:rPr>
              <a:t>Principais</a:t>
            </a:r>
            <a:endParaRPr kumimoji="0" lang="en-US" sz="1600" b="0" i="0" u="none" strike="noStrike" kern="1200" cap="none" spc="0" normalizeH="0" baseline="0" noProof="0" dirty="0">
              <a:ln>
                <a:noFill/>
              </a:ln>
              <a:solidFill>
                <a:srgbClr val="FCFBFA"/>
              </a:solidFill>
              <a:effectLst/>
              <a:uLnTx/>
              <a:uFillTx/>
              <a:latin typeface="Calibri"/>
              <a:ea typeface="+mn-ea"/>
              <a:cs typeface="+mn-cs"/>
            </a:endParaRPr>
          </a:p>
        </p:txBody>
      </p:sp>
      <p:sp>
        <p:nvSpPr>
          <p:cNvPr id="14" name="Rectangle 13">
            <a:extLst>
              <a:ext uri="{FF2B5EF4-FFF2-40B4-BE49-F238E27FC236}">
                <a16:creationId xmlns:a16="http://schemas.microsoft.com/office/drawing/2014/main" id="{6E42252B-A1A7-D080-B22A-8B746F9578E5}"/>
              </a:ext>
            </a:extLst>
          </p:cNvPr>
          <p:cNvSpPr/>
          <p:nvPr/>
        </p:nvSpPr>
        <p:spPr bwMode="gray">
          <a:xfrm>
            <a:off x="9570250" y="4130936"/>
            <a:ext cx="1698735" cy="650875"/>
          </a:xfrm>
          <a:prstGeom prst="rect">
            <a:avLst/>
          </a:prstGeom>
          <a:solidFill>
            <a:srgbClr val="0058EC">
              <a:alpha val="50000"/>
            </a:srgb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FCFBFA"/>
                </a:solidFill>
                <a:effectLst/>
                <a:uLnTx/>
                <a:uFillTx/>
                <a:latin typeface="Calibri"/>
                <a:ea typeface="+mn-ea"/>
                <a:cs typeface="+mn-cs"/>
              </a:rPr>
              <a:t>Principais</a:t>
            </a:r>
            <a:r>
              <a:rPr kumimoji="0" lang="en-US" sz="1600" b="0" i="0" u="none" strike="noStrike" kern="1200" cap="none" spc="0" normalizeH="0" baseline="0" noProof="0" dirty="0">
                <a:ln>
                  <a:noFill/>
                </a:ln>
                <a:solidFill>
                  <a:srgbClr val="FCFBFA"/>
                </a:solidFill>
                <a:effectLst/>
                <a:uLnTx/>
                <a:uFillTx/>
                <a:latin typeface="Calibri"/>
                <a:ea typeface="+mn-ea"/>
                <a:cs typeface="+mn-cs"/>
              </a:rPr>
              <a:t> </a:t>
            </a:r>
            <a:r>
              <a:rPr kumimoji="0" lang="en-US" sz="1600" b="0" i="0" u="none" strike="noStrike" kern="1200" cap="none" spc="0" normalizeH="0" baseline="0" noProof="0" dirty="0" err="1">
                <a:ln>
                  <a:noFill/>
                </a:ln>
                <a:solidFill>
                  <a:srgbClr val="FCFBFA"/>
                </a:solidFill>
                <a:effectLst/>
                <a:uLnTx/>
                <a:uFillTx/>
                <a:latin typeface="Calibri"/>
                <a:ea typeface="+mn-ea"/>
                <a:cs typeface="+mn-cs"/>
              </a:rPr>
              <a:t>Canais</a:t>
            </a:r>
            <a:endParaRPr kumimoji="0" lang="en-US" sz="1600" b="0" i="0" u="none" strike="noStrike" kern="1200" cap="none" spc="0" normalizeH="0" baseline="0" noProof="0" dirty="0">
              <a:ln>
                <a:noFill/>
              </a:ln>
              <a:solidFill>
                <a:srgbClr val="FCFBFA"/>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7BAE0A6C-520E-2E46-43B4-85DE3D2BBFDB}"/>
              </a:ext>
            </a:extLst>
          </p:cNvPr>
          <p:cNvSpPr/>
          <p:nvPr/>
        </p:nvSpPr>
        <p:spPr bwMode="gray">
          <a:xfrm>
            <a:off x="9554374" y="4892936"/>
            <a:ext cx="2024482" cy="650875"/>
          </a:xfrm>
          <a:prstGeom prst="rect">
            <a:avLst/>
          </a:prstGeom>
          <a:solidFill>
            <a:srgbClr val="0058EC">
              <a:alpha val="50000"/>
            </a:srgb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FCFBFA"/>
                </a:solidFill>
                <a:effectLst/>
                <a:uLnTx/>
                <a:uFillTx/>
                <a:latin typeface="Calibri"/>
                <a:ea typeface="+mn-ea"/>
                <a:cs typeface="+mn-cs"/>
              </a:rPr>
              <a:t>Desempenho</a:t>
            </a:r>
            <a:r>
              <a:rPr kumimoji="0" lang="en-US" sz="1600" b="0" i="0" u="none" strike="noStrike" kern="1200" cap="none" spc="0" normalizeH="0" baseline="0" noProof="0" dirty="0">
                <a:ln>
                  <a:noFill/>
                </a:ln>
                <a:solidFill>
                  <a:srgbClr val="FCFBFA"/>
                </a:solidFill>
                <a:effectLst/>
                <a:uLnTx/>
                <a:uFillTx/>
                <a:latin typeface="Calibri"/>
                <a:ea typeface="+mn-ea"/>
                <a:cs typeface="+mn-cs"/>
              </a:rPr>
              <a:t> do ODA</a:t>
            </a:r>
          </a:p>
        </p:txBody>
      </p:sp>
      <p:sp>
        <p:nvSpPr>
          <p:cNvPr id="16" name="Rectangle 15">
            <a:extLst>
              <a:ext uri="{FF2B5EF4-FFF2-40B4-BE49-F238E27FC236}">
                <a16:creationId xmlns:a16="http://schemas.microsoft.com/office/drawing/2014/main" id="{35B2A8ED-F358-C29D-3527-A8ECD74CDD3F}"/>
              </a:ext>
            </a:extLst>
          </p:cNvPr>
          <p:cNvSpPr/>
          <p:nvPr/>
        </p:nvSpPr>
        <p:spPr bwMode="gray">
          <a:xfrm>
            <a:off x="4764753" y="1700923"/>
            <a:ext cx="1698735" cy="1063625"/>
          </a:xfrm>
          <a:prstGeom prst="rect">
            <a:avLst/>
          </a:prstGeom>
          <a:solidFill>
            <a:srgbClr val="0058EC">
              <a:alpha val="50000"/>
            </a:srgb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CFBFA"/>
                </a:solidFill>
                <a:effectLst/>
                <a:uLnTx/>
                <a:uFillTx/>
                <a:latin typeface="Oracle Sans Tab"/>
                <a:ea typeface="+mn-ea"/>
                <a:cs typeface="+mn-cs"/>
              </a:rPr>
              <a:t>Conversas</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FCFBFA"/>
                </a:solidFill>
                <a:effectLst/>
                <a:uLnTx/>
                <a:uFillTx/>
                <a:latin typeface="Calibri"/>
                <a:ea typeface="+mn-ea"/>
                <a:cs typeface="+mn-cs"/>
              </a:rPr>
              <a:t>Abandonadas</a:t>
            </a:r>
            <a:endParaRPr kumimoji="0" lang="en-US" sz="1600" b="0" i="0" u="none" strike="noStrike" kern="1200" cap="none" spc="0" normalizeH="0" baseline="0" noProof="0" dirty="0">
              <a:ln>
                <a:noFill/>
              </a:ln>
              <a:solidFill>
                <a:srgbClr val="FCFBFA"/>
              </a:solidFill>
              <a:effectLst/>
              <a:uLnTx/>
              <a:uFillTx/>
              <a:latin typeface="Calibri"/>
              <a:ea typeface="+mn-ea"/>
              <a:cs typeface="+mn-cs"/>
            </a:endParaRP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CFBFA"/>
                </a:solidFill>
                <a:effectLst/>
                <a:uLnTx/>
                <a:uFillTx/>
                <a:latin typeface="Calibri"/>
                <a:ea typeface="+mn-ea"/>
                <a:cs typeface="+mn-cs"/>
              </a:rPr>
              <a:t>X</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FCFBFA"/>
                </a:solidFill>
                <a:effectLst/>
                <a:uLnTx/>
                <a:uFillTx/>
                <a:latin typeface="Calibri"/>
                <a:ea typeface="+mn-ea"/>
                <a:cs typeface="+mn-cs"/>
              </a:rPr>
              <a:t>Concluidas</a:t>
            </a:r>
            <a:endParaRPr kumimoji="0" lang="en-US" sz="1600" b="0" i="0" u="none" strike="noStrike" kern="1200" cap="none" spc="0" normalizeH="0" baseline="0" noProof="0" dirty="0">
              <a:ln>
                <a:noFill/>
              </a:ln>
              <a:solidFill>
                <a:srgbClr val="FCFBFA"/>
              </a:solidFill>
              <a:effectLst/>
              <a:uLnTx/>
              <a:uFillTx/>
              <a:latin typeface="Calibri"/>
              <a:ea typeface="+mn-ea"/>
              <a:cs typeface="+mn-cs"/>
            </a:endParaRPr>
          </a:p>
        </p:txBody>
      </p:sp>
    </p:spTree>
    <p:extLst>
      <p:ext uri="{BB962C8B-B14F-4D97-AF65-F5344CB8AC3E}">
        <p14:creationId xmlns:p14="http://schemas.microsoft.com/office/powerpoint/2010/main" val="51639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UNIQUEID" val="6872"/>
</p:tagLst>
</file>

<file path=ppt/tags/tag10.xml><?xml version="1.0" encoding="utf-8"?>
<p:tagLst xmlns:a="http://schemas.openxmlformats.org/drawingml/2006/main" xmlns:r="http://schemas.openxmlformats.org/officeDocument/2006/relationships" xmlns:p="http://schemas.openxmlformats.org/presentationml/2006/main">
  <p:tag name="AS_UNIQUEID" val="6896"/>
</p:tagLst>
</file>

<file path=ppt/tags/tag11.xml><?xml version="1.0" encoding="utf-8"?>
<p:tagLst xmlns:a="http://schemas.openxmlformats.org/drawingml/2006/main" xmlns:r="http://schemas.openxmlformats.org/officeDocument/2006/relationships" xmlns:p="http://schemas.openxmlformats.org/presentationml/2006/main">
  <p:tag name="AS_UNIQUEID" val="6899"/>
</p:tagLst>
</file>

<file path=ppt/tags/tag12.xml><?xml version="1.0" encoding="utf-8"?>
<p:tagLst xmlns:a="http://schemas.openxmlformats.org/drawingml/2006/main" xmlns:r="http://schemas.openxmlformats.org/officeDocument/2006/relationships" xmlns:p="http://schemas.openxmlformats.org/presentationml/2006/main">
  <p:tag name="AS_UNIQUEID" val="6902"/>
</p:tagLst>
</file>

<file path=ppt/tags/tag13.xml><?xml version="1.0" encoding="utf-8"?>
<p:tagLst xmlns:a="http://schemas.openxmlformats.org/drawingml/2006/main" xmlns:r="http://schemas.openxmlformats.org/officeDocument/2006/relationships" xmlns:p="http://schemas.openxmlformats.org/presentationml/2006/main">
  <p:tag name="AS_UNIQUEID" val="6905"/>
</p:tagLst>
</file>

<file path=ppt/tags/tag14.xml><?xml version="1.0" encoding="utf-8"?>
<p:tagLst xmlns:a="http://schemas.openxmlformats.org/drawingml/2006/main" xmlns:r="http://schemas.openxmlformats.org/officeDocument/2006/relationships" xmlns:p="http://schemas.openxmlformats.org/presentationml/2006/main">
  <p:tag name="AS_UNIQUEID" val="6908"/>
</p:tagLst>
</file>

<file path=ppt/tags/tag15.xml><?xml version="1.0" encoding="utf-8"?>
<p:tagLst xmlns:a="http://schemas.openxmlformats.org/drawingml/2006/main" xmlns:r="http://schemas.openxmlformats.org/officeDocument/2006/relationships" xmlns:p="http://schemas.openxmlformats.org/presentationml/2006/main">
  <p:tag name="AS_UNIQUEID" val="6911"/>
</p:tagLst>
</file>

<file path=ppt/tags/tag16.xml><?xml version="1.0" encoding="utf-8"?>
<p:tagLst xmlns:a="http://schemas.openxmlformats.org/drawingml/2006/main" xmlns:r="http://schemas.openxmlformats.org/officeDocument/2006/relationships" xmlns:p="http://schemas.openxmlformats.org/presentationml/2006/main">
  <p:tag name="AS_UNIQUEID" val="6915"/>
</p:tagLst>
</file>

<file path=ppt/tags/tag17.xml><?xml version="1.0" encoding="utf-8"?>
<p:tagLst xmlns:a="http://schemas.openxmlformats.org/drawingml/2006/main" xmlns:r="http://schemas.openxmlformats.org/officeDocument/2006/relationships" xmlns:p="http://schemas.openxmlformats.org/presentationml/2006/main">
  <p:tag name="AS_UNIQUEID" val="6918"/>
</p:tagLst>
</file>

<file path=ppt/tags/tag18.xml><?xml version="1.0" encoding="utf-8"?>
<p:tagLst xmlns:a="http://schemas.openxmlformats.org/drawingml/2006/main" xmlns:r="http://schemas.openxmlformats.org/officeDocument/2006/relationships" xmlns:p="http://schemas.openxmlformats.org/presentationml/2006/main">
  <p:tag name="AS_UNIQUEID" val="6924"/>
</p:tagLst>
</file>

<file path=ppt/tags/tag19.xml><?xml version="1.0" encoding="utf-8"?>
<p:tagLst xmlns:a="http://schemas.openxmlformats.org/drawingml/2006/main" xmlns:r="http://schemas.openxmlformats.org/officeDocument/2006/relationships" xmlns:p="http://schemas.openxmlformats.org/presentationml/2006/main">
  <p:tag name="AS_UNIQUEID" val="6930"/>
</p:tagLst>
</file>

<file path=ppt/tags/tag2.xml><?xml version="1.0" encoding="utf-8"?>
<p:tagLst xmlns:a="http://schemas.openxmlformats.org/drawingml/2006/main" xmlns:r="http://schemas.openxmlformats.org/officeDocument/2006/relationships" xmlns:p="http://schemas.openxmlformats.org/presentationml/2006/main">
  <p:tag name="AS_UNIQUEID" val="6873"/>
</p:tagLst>
</file>

<file path=ppt/tags/tag20.xml><?xml version="1.0" encoding="utf-8"?>
<p:tagLst xmlns:a="http://schemas.openxmlformats.org/drawingml/2006/main" xmlns:r="http://schemas.openxmlformats.org/officeDocument/2006/relationships" xmlns:p="http://schemas.openxmlformats.org/presentationml/2006/main">
  <p:tag name="AS_UNIQUEID" val="6866"/>
</p:tagLst>
</file>

<file path=ppt/tags/tag21.xml><?xml version="1.0" encoding="utf-8"?>
<p:tagLst xmlns:a="http://schemas.openxmlformats.org/drawingml/2006/main" xmlns:r="http://schemas.openxmlformats.org/officeDocument/2006/relationships" xmlns:p="http://schemas.openxmlformats.org/presentationml/2006/main">
  <p:tag name="AS_UNIQUEID" val="6937"/>
</p:tagLst>
</file>

<file path=ppt/tags/tag22.xml><?xml version="1.0" encoding="utf-8"?>
<p:tagLst xmlns:a="http://schemas.openxmlformats.org/drawingml/2006/main" xmlns:r="http://schemas.openxmlformats.org/officeDocument/2006/relationships" xmlns:p="http://schemas.openxmlformats.org/presentationml/2006/main">
  <p:tag name="AS_UNIQUEID" val="6938"/>
</p:tagLst>
</file>

<file path=ppt/tags/tag23.xml><?xml version="1.0" encoding="utf-8"?>
<p:tagLst xmlns:a="http://schemas.openxmlformats.org/drawingml/2006/main" xmlns:r="http://schemas.openxmlformats.org/officeDocument/2006/relationships" xmlns:p="http://schemas.openxmlformats.org/presentationml/2006/main">
  <p:tag name="AS_UNIQUEID" val="6944"/>
</p:tagLst>
</file>

<file path=ppt/tags/tag24.xml><?xml version="1.0" encoding="utf-8"?>
<p:tagLst xmlns:a="http://schemas.openxmlformats.org/drawingml/2006/main" xmlns:r="http://schemas.openxmlformats.org/officeDocument/2006/relationships" xmlns:p="http://schemas.openxmlformats.org/presentationml/2006/main">
  <p:tag name="AS_UNIQUEID" val="6945"/>
</p:tagLst>
</file>

<file path=ppt/tags/tag25.xml><?xml version="1.0" encoding="utf-8"?>
<p:tagLst xmlns:a="http://schemas.openxmlformats.org/drawingml/2006/main" xmlns:r="http://schemas.openxmlformats.org/officeDocument/2006/relationships" xmlns:p="http://schemas.openxmlformats.org/presentationml/2006/main">
  <p:tag name="AS_UNIQUEID" val="6946"/>
</p:tagLst>
</file>

<file path=ppt/tags/tag26.xml><?xml version="1.0" encoding="utf-8"?>
<p:tagLst xmlns:a="http://schemas.openxmlformats.org/drawingml/2006/main" xmlns:r="http://schemas.openxmlformats.org/officeDocument/2006/relationships" xmlns:p="http://schemas.openxmlformats.org/presentationml/2006/main">
  <p:tag name="AS_UNIQUEID" val="6947"/>
</p:tagLst>
</file>

<file path=ppt/tags/tag27.xml><?xml version="1.0" encoding="utf-8"?>
<p:tagLst xmlns:a="http://schemas.openxmlformats.org/drawingml/2006/main" xmlns:r="http://schemas.openxmlformats.org/officeDocument/2006/relationships" xmlns:p="http://schemas.openxmlformats.org/presentationml/2006/main">
  <p:tag name="AS_UNIQUEID" val="6948"/>
</p:tagLst>
</file>

<file path=ppt/tags/tag28.xml><?xml version="1.0" encoding="utf-8"?>
<p:tagLst xmlns:a="http://schemas.openxmlformats.org/drawingml/2006/main" xmlns:r="http://schemas.openxmlformats.org/officeDocument/2006/relationships" xmlns:p="http://schemas.openxmlformats.org/presentationml/2006/main">
  <p:tag name="AS_UNIQUEID" val="6939"/>
</p:tagLst>
</file>

<file path=ppt/tags/tag29.xml><?xml version="1.0" encoding="utf-8"?>
<p:tagLst xmlns:a="http://schemas.openxmlformats.org/drawingml/2006/main" xmlns:r="http://schemas.openxmlformats.org/officeDocument/2006/relationships" xmlns:p="http://schemas.openxmlformats.org/presentationml/2006/main">
  <p:tag name="AS_UNIQUEID" val="6940"/>
</p:tagLst>
</file>

<file path=ppt/tags/tag3.xml><?xml version="1.0" encoding="utf-8"?>
<p:tagLst xmlns:a="http://schemas.openxmlformats.org/drawingml/2006/main" xmlns:r="http://schemas.openxmlformats.org/officeDocument/2006/relationships" xmlns:p="http://schemas.openxmlformats.org/presentationml/2006/main">
  <p:tag name="AS_UNIQUEID" val="6874"/>
</p:tagLst>
</file>

<file path=ppt/tags/tag30.xml><?xml version="1.0" encoding="utf-8"?>
<p:tagLst xmlns:a="http://schemas.openxmlformats.org/drawingml/2006/main" xmlns:r="http://schemas.openxmlformats.org/officeDocument/2006/relationships" xmlns:p="http://schemas.openxmlformats.org/presentationml/2006/main">
  <p:tag name="AS_UNIQUEID" val="6941"/>
</p:tagLst>
</file>

<file path=ppt/tags/tag31.xml><?xml version="1.0" encoding="utf-8"?>
<p:tagLst xmlns:a="http://schemas.openxmlformats.org/drawingml/2006/main" xmlns:r="http://schemas.openxmlformats.org/officeDocument/2006/relationships" xmlns:p="http://schemas.openxmlformats.org/presentationml/2006/main">
  <p:tag name="AS_UNIQUEID" val="6942"/>
</p:tagLst>
</file>

<file path=ppt/tags/tag32.xml><?xml version="1.0" encoding="utf-8"?>
<p:tagLst xmlns:a="http://schemas.openxmlformats.org/drawingml/2006/main" xmlns:r="http://schemas.openxmlformats.org/officeDocument/2006/relationships" xmlns:p="http://schemas.openxmlformats.org/presentationml/2006/main">
  <p:tag name="AS_UNIQUEID" val="6943"/>
</p:tagLst>
</file>

<file path=ppt/tags/tag33.xml><?xml version="1.0" encoding="utf-8"?>
<p:tagLst xmlns:a="http://schemas.openxmlformats.org/drawingml/2006/main" xmlns:r="http://schemas.openxmlformats.org/officeDocument/2006/relationships" xmlns:p="http://schemas.openxmlformats.org/presentationml/2006/main">
  <p:tag name="AS_UNIQUEID" val="6867"/>
</p:tagLst>
</file>

<file path=ppt/tags/tag34.xml><?xml version="1.0" encoding="utf-8"?>
<p:tagLst xmlns:a="http://schemas.openxmlformats.org/drawingml/2006/main" xmlns:r="http://schemas.openxmlformats.org/officeDocument/2006/relationships" xmlns:p="http://schemas.openxmlformats.org/presentationml/2006/main">
  <p:tag name="AS_UNIQUEID" val="6868"/>
</p:tagLst>
</file>

<file path=ppt/tags/tag35.xml><?xml version="1.0" encoding="utf-8"?>
<p:tagLst xmlns:a="http://schemas.openxmlformats.org/drawingml/2006/main" xmlns:r="http://schemas.openxmlformats.org/officeDocument/2006/relationships" xmlns:p="http://schemas.openxmlformats.org/presentationml/2006/main">
  <p:tag name="AS_UNIQUEID" val="6869"/>
</p:tagLst>
</file>

<file path=ppt/tags/tag36.xml><?xml version="1.0" encoding="utf-8"?>
<p:tagLst xmlns:a="http://schemas.openxmlformats.org/drawingml/2006/main" xmlns:r="http://schemas.openxmlformats.org/officeDocument/2006/relationships" xmlns:p="http://schemas.openxmlformats.org/presentationml/2006/main">
  <p:tag name="AS_UNIQUEID" val="6870"/>
</p:tagLst>
</file>

<file path=ppt/tags/tag37.xml><?xml version="1.0" encoding="utf-8"?>
<p:tagLst xmlns:a="http://schemas.openxmlformats.org/drawingml/2006/main" xmlns:r="http://schemas.openxmlformats.org/officeDocument/2006/relationships" xmlns:p="http://schemas.openxmlformats.org/presentationml/2006/main">
  <p:tag name="AS_UNIQUEID" val="6871"/>
</p:tagLst>
</file>

<file path=ppt/tags/tag38.xml><?xml version="1.0" encoding="utf-8"?>
<p:tagLst xmlns:a="http://schemas.openxmlformats.org/drawingml/2006/main" xmlns:r="http://schemas.openxmlformats.org/officeDocument/2006/relationships" xmlns:p="http://schemas.openxmlformats.org/presentationml/2006/main">
  <p:tag name="AS_UNIQUEID" val="6931"/>
</p:tagLst>
</file>

<file path=ppt/tags/tag39.xml><?xml version="1.0" encoding="utf-8"?>
<p:tagLst xmlns:a="http://schemas.openxmlformats.org/drawingml/2006/main" xmlns:r="http://schemas.openxmlformats.org/officeDocument/2006/relationships" xmlns:p="http://schemas.openxmlformats.org/presentationml/2006/main">
  <p:tag name="AS_UNIQUEID" val="6932"/>
</p:tagLst>
</file>

<file path=ppt/tags/tag4.xml><?xml version="1.0" encoding="utf-8"?>
<p:tagLst xmlns:a="http://schemas.openxmlformats.org/drawingml/2006/main" xmlns:r="http://schemas.openxmlformats.org/officeDocument/2006/relationships" xmlns:p="http://schemas.openxmlformats.org/presentationml/2006/main">
  <p:tag name="AS_UNIQUEID" val="6875"/>
</p:tagLst>
</file>

<file path=ppt/tags/tag40.xml><?xml version="1.0" encoding="utf-8"?>
<p:tagLst xmlns:a="http://schemas.openxmlformats.org/drawingml/2006/main" xmlns:r="http://schemas.openxmlformats.org/officeDocument/2006/relationships" xmlns:p="http://schemas.openxmlformats.org/presentationml/2006/main">
  <p:tag name="AS_UNIQUEID" val="6935"/>
</p:tagLst>
</file>

<file path=ppt/tags/tag41.xml><?xml version="1.0" encoding="utf-8"?>
<p:tagLst xmlns:a="http://schemas.openxmlformats.org/drawingml/2006/main" xmlns:r="http://schemas.openxmlformats.org/officeDocument/2006/relationships" xmlns:p="http://schemas.openxmlformats.org/presentationml/2006/main">
  <p:tag name="AS_UNIQUEID" val="6933"/>
</p:tagLst>
</file>

<file path=ppt/tags/tag42.xml><?xml version="1.0" encoding="utf-8"?>
<p:tagLst xmlns:a="http://schemas.openxmlformats.org/drawingml/2006/main" xmlns:r="http://schemas.openxmlformats.org/officeDocument/2006/relationships" xmlns:p="http://schemas.openxmlformats.org/presentationml/2006/main">
  <p:tag name="AS_UNIQUEID" val="6934"/>
</p:tagLst>
</file>

<file path=ppt/tags/tag43.xml><?xml version="1.0" encoding="utf-8"?>
<p:tagLst xmlns:a="http://schemas.openxmlformats.org/drawingml/2006/main" xmlns:r="http://schemas.openxmlformats.org/officeDocument/2006/relationships" xmlns:p="http://schemas.openxmlformats.org/presentationml/2006/main">
  <p:tag name="AS_UNIQUEID" val="6925"/>
</p:tagLst>
</file>

<file path=ppt/tags/tag44.xml><?xml version="1.0" encoding="utf-8"?>
<p:tagLst xmlns:a="http://schemas.openxmlformats.org/drawingml/2006/main" xmlns:r="http://schemas.openxmlformats.org/officeDocument/2006/relationships" xmlns:p="http://schemas.openxmlformats.org/presentationml/2006/main">
  <p:tag name="AS_UNIQUEID" val="6926"/>
</p:tagLst>
</file>

<file path=ppt/tags/tag45.xml><?xml version="1.0" encoding="utf-8"?>
<p:tagLst xmlns:a="http://schemas.openxmlformats.org/drawingml/2006/main" xmlns:r="http://schemas.openxmlformats.org/officeDocument/2006/relationships" xmlns:p="http://schemas.openxmlformats.org/presentationml/2006/main">
  <p:tag name="AS_UNIQUEID" val="6929"/>
</p:tagLst>
</file>

<file path=ppt/tags/tag46.xml><?xml version="1.0" encoding="utf-8"?>
<p:tagLst xmlns:a="http://schemas.openxmlformats.org/drawingml/2006/main" xmlns:r="http://schemas.openxmlformats.org/officeDocument/2006/relationships" xmlns:p="http://schemas.openxmlformats.org/presentationml/2006/main">
  <p:tag name="AS_UNIQUEID" val="6927"/>
</p:tagLst>
</file>

<file path=ppt/tags/tag47.xml><?xml version="1.0" encoding="utf-8"?>
<p:tagLst xmlns:a="http://schemas.openxmlformats.org/drawingml/2006/main" xmlns:r="http://schemas.openxmlformats.org/officeDocument/2006/relationships" xmlns:p="http://schemas.openxmlformats.org/presentationml/2006/main">
  <p:tag name="AS_UNIQUEID" val="6928"/>
</p:tagLst>
</file>

<file path=ppt/tags/tag48.xml><?xml version="1.0" encoding="utf-8"?>
<p:tagLst xmlns:a="http://schemas.openxmlformats.org/drawingml/2006/main" xmlns:r="http://schemas.openxmlformats.org/officeDocument/2006/relationships" xmlns:p="http://schemas.openxmlformats.org/presentationml/2006/main">
  <p:tag name="AS_UNIQUEID" val="6919"/>
</p:tagLst>
</file>

<file path=ppt/tags/tag49.xml><?xml version="1.0" encoding="utf-8"?>
<p:tagLst xmlns:a="http://schemas.openxmlformats.org/drawingml/2006/main" xmlns:r="http://schemas.openxmlformats.org/officeDocument/2006/relationships" xmlns:p="http://schemas.openxmlformats.org/presentationml/2006/main">
  <p:tag name="AS_UNIQUEID" val="6920"/>
</p:tagLst>
</file>

<file path=ppt/tags/tag5.xml><?xml version="1.0" encoding="utf-8"?>
<p:tagLst xmlns:a="http://schemas.openxmlformats.org/drawingml/2006/main" xmlns:r="http://schemas.openxmlformats.org/officeDocument/2006/relationships" xmlns:p="http://schemas.openxmlformats.org/presentationml/2006/main">
  <p:tag name="AS_UNIQUEID" val="6878"/>
</p:tagLst>
</file>

<file path=ppt/tags/tag50.xml><?xml version="1.0" encoding="utf-8"?>
<p:tagLst xmlns:a="http://schemas.openxmlformats.org/drawingml/2006/main" xmlns:r="http://schemas.openxmlformats.org/officeDocument/2006/relationships" xmlns:p="http://schemas.openxmlformats.org/presentationml/2006/main">
  <p:tag name="AS_UNIQUEID" val="6923"/>
</p:tagLst>
</file>

<file path=ppt/tags/tag51.xml><?xml version="1.0" encoding="utf-8"?>
<p:tagLst xmlns:a="http://schemas.openxmlformats.org/drawingml/2006/main" xmlns:r="http://schemas.openxmlformats.org/officeDocument/2006/relationships" xmlns:p="http://schemas.openxmlformats.org/presentationml/2006/main">
  <p:tag name="AS_UNIQUEID" val="6921"/>
</p:tagLst>
</file>

<file path=ppt/tags/tag52.xml><?xml version="1.0" encoding="utf-8"?>
<p:tagLst xmlns:a="http://schemas.openxmlformats.org/drawingml/2006/main" xmlns:r="http://schemas.openxmlformats.org/officeDocument/2006/relationships" xmlns:p="http://schemas.openxmlformats.org/presentationml/2006/main">
  <p:tag name="AS_UNIQUEID" val="6922"/>
</p:tagLst>
</file>

<file path=ppt/tags/tag53.xml><?xml version="1.0" encoding="utf-8"?>
<p:tagLst xmlns:a="http://schemas.openxmlformats.org/drawingml/2006/main" xmlns:r="http://schemas.openxmlformats.org/officeDocument/2006/relationships" xmlns:p="http://schemas.openxmlformats.org/presentationml/2006/main">
  <p:tag name="AS_UNIQUEID" val="6916"/>
</p:tagLst>
</file>

<file path=ppt/tags/tag54.xml><?xml version="1.0" encoding="utf-8"?>
<p:tagLst xmlns:a="http://schemas.openxmlformats.org/drawingml/2006/main" xmlns:r="http://schemas.openxmlformats.org/officeDocument/2006/relationships" xmlns:p="http://schemas.openxmlformats.org/presentationml/2006/main">
  <p:tag name="AS_UNIQUEID" val="6917"/>
</p:tagLst>
</file>

<file path=ppt/tags/tag55.xml><?xml version="1.0" encoding="utf-8"?>
<p:tagLst xmlns:a="http://schemas.openxmlformats.org/drawingml/2006/main" xmlns:r="http://schemas.openxmlformats.org/officeDocument/2006/relationships" xmlns:p="http://schemas.openxmlformats.org/presentationml/2006/main">
  <p:tag name="AS_UNIQUEID" val="6912"/>
</p:tagLst>
</file>

<file path=ppt/tags/tag56.xml><?xml version="1.0" encoding="utf-8"?>
<p:tagLst xmlns:a="http://schemas.openxmlformats.org/drawingml/2006/main" xmlns:r="http://schemas.openxmlformats.org/officeDocument/2006/relationships" xmlns:p="http://schemas.openxmlformats.org/presentationml/2006/main">
  <p:tag name="AS_UNIQUEID" val="6913"/>
</p:tagLst>
</file>

<file path=ppt/tags/tag57.xml><?xml version="1.0" encoding="utf-8"?>
<p:tagLst xmlns:a="http://schemas.openxmlformats.org/drawingml/2006/main" xmlns:r="http://schemas.openxmlformats.org/officeDocument/2006/relationships" xmlns:p="http://schemas.openxmlformats.org/presentationml/2006/main">
  <p:tag name="AS_UNIQUEID" val="6914"/>
</p:tagLst>
</file>

<file path=ppt/tags/tag58.xml><?xml version="1.0" encoding="utf-8"?>
<p:tagLst xmlns:a="http://schemas.openxmlformats.org/drawingml/2006/main" xmlns:r="http://schemas.openxmlformats.org/officeDocument/2006/relationships" xmlns:p="http://schemas.openxmlformats.org/presentationml/2006/main">
  <p:tag name="AS_UNIQUEID" val="6909"/>
</p:tagLst>
</file>

<file path=ppt/tags/tag59.xml><?xml version="1.0" encoding="utf-8"?>
<p:tagLst xmlns:a="http://schemas.openxmlformats.org/drawingml/2006/main" xmlns:r="http://schemas.openxmlformats.org/officeDocument/2006/relationships" xmlns:p="http://schemas.openxmlformats.org/presentationml/2006/main">
  <p:tag name="AS_UNIQUEID" val="6910"/>
</p:tagLst>
</file>

<file path=ppt/tags/tag6.xml><?xml version="1.0" encoding="utf-8"?>
<p:tagLst xmlns:a="http://schemas.openxmlformats.org/drawingml/2006/main" xmlns:r="http://schemas.openxmlformats.org/officeDocument/2006/relationships" xmlns:p="http://schemas.openxmlformats.org/presentationml/2006/main">
  <p:tag name="AS_UNIQUEID" val="6879"/>
</p:tagLst>
</file>

<file path=ppt/tags/tag60.xml><?xml version="1.0" encoding="utf-8"?>
<p:tagLst xmlns:a="http://schemas.openxmlformats.org/drawingml/2006/main" xmlns:r="http://schemas.openxmlformats.org/officeDocument/2006/relationships" xmlns:p="http://schemas.openxmlformats.org/presentationml/2006/main">
  <p:tag name="AS_UNIQUEID" val="6906"/>
</p:tagLst>
</file>

<file path=ppt/tags/tag61.xml><?xml version="1.0" encoding="utf-8"?>
<p:tagLst xmlns:a="http://schemas.openxmlformats.org/drawingml/2006/main" xmlns:r="http://schemas.openxmlformats.org/officeDocument/2006/relationships" xmlns:p="http://schemas.openxmlformats.org/presentationml/2006/main">
  <p:tag name="AS_UNIQUEID" val="6907"/>
</p:tagLst>
</file>

<file path=ppt/tags/tag62.xml><?xml version="1.0" encoding="utf-8"?>
<p:tagLst xmlns:a="http://schemas.openxmlformats.org/drawingml/2006/main" xmlns:r="http://schemas.openxmlformats.org/officeDocument/2006/relationships" xmlns:p="http://schemas.openxmlformats.org/presentationml/2006/main">
  <p:tag name="AS_UNIQUEID" val="6903"/>
</p:tagLst>
</file>

<file path=ppt/tags/tag63.xml><?xml version="1.0" encoding="utf-8"?>
<p:tagLst xmlns:a="http://schemas.openxmlformats.org/drawingml/2006/main" xmlns:r="http://schemas.openxmlformats.org/officeDocument/2006/relationships" xmlns:p="http://schemas.openxmlformats.org/presentationml/2006/main">
  <p:tag name="AS_UNIQUEID" val="6904"/>
</p:tagLst>
</file>

<file path=ppt/tags/tag64.xml><?xml version="1.0" encoding="utf-8"?>
<p:tagLst xmlns:a="http://schemas.openxmlformats.org/drawingml/2006/main" xmlns:r="http://schemas.openxmlformats.org/officeDocument/2006/relationships" xmlns:p="http://schemas.openxmlformats.org/presentationml/2006/main">
  <p:tag name="AS_UNIQUEID" val="6900"/>
</p:tagLst>
</file>

<file path=ppt/tags/tag65.xml><?xml version="1.0" encoding="utf-8"?>
<p:tagLst xmlns:a="http://schemas.openxmlformats.org/drawingml/2006/main" xmlns:r="http://schemas.openxmlformats.org/officeDocument/2006/relationships" xmlns:p="http://schemas.openxmlformats.org/presentationml/2006/main">
  <p:tag name="AS_UNIQUEID" val="6901"/>
</p:tagLst>
</file>

<file path=ppt/tags/tag66.xml><?xml version="1.0" encoding="utf-8"?>
<p:tagLst xmlns:a="http://schemas.openxmlformats.org/drawingml/2006/main" xmlns:r="http://schemas.openxmlformats.org/officeDocument/2006/relationships" xmlns:p="http://schemas.openxmlformats.org/presentationml/2006/main">
  <p:tag name="AS_UNIQUEID" val="6897"/>
</p:tagLst>
</file>

<file path=ppt/tags/tag67.xml><?xml version="1.0" encoding="utf-8"?>
<p:tagLst xmlns:a="http://schemas.openxmlformats.org/drawingml/2006/main" xmlns:r="http://schemas.openxmlformats.org/officeDocument/2006/relationships" xmlns:p="http://schemas.openxmlformats.org/presentationml/2006/main">
  <p:tag name="AS_UNIQUEID" val="6898"/>
</p:tagLst>
</file>

<file path=ppt/tags/tag68.xml><?xml version="1.0" encoding="utf-8"?>
<p:tagLst xmlns:a="http://schemas.openxmlformats.org/drawingml/2006/main" xmlns:r="http://schemas.openxmlformats.org/officeDocument/2006/relationships" xmlns:p="http://schemas.openxmlformats.org/presentationml/2006/main">
  <p:tag name="AS_UNIQUEID" val="6894"/>
</p:tagLst>
</file>

<file path=ppt/tags/tag69.xml><?xml version="1.0" encoding="utf-8"?>
<p:tagLst xmlns:a="http://schemas.openxmlformats.org/drawingml/2006/main" xmlns:r="http://schemas.openxmlformats.org/officeDocument/2006/relationships" xmlns:p="http://schemas.openxmlformats.org/presentationml/2006/main">
  <p:tag name="AS_UNIQUEID" val="6895"/>
</p:tagLst>
</file>

<file path=ppt/tags/tag7.xml><?xml version="1.0" encoding="utf-8"?>
<p:tagLst xmlns:a="http://schemas.openxmlformats.org/drawingml/2006/main" xmlns:r="http://schemas.openxmlformats.org/officeDocument/2006/relationships" xmlns:p="http://schemas.openxmlformats.org/presentationml/2006/main">
  <p:tag name="AS_UNIQUEID" val="6880"/>
</p:tagLst>
</file>

<file path=ppt/tags/tag70.xml><?xml version="1.0" encoding="utf-8"?>
<p:tagLst xmlns:a="http://schemas.openxmlformats.org/drawingml/2006/main" xmlns:r="http://schemas.openxmlformats.org/officeDocument/2006/relationships" xmlns:p="http://schemas.openxmlformats.org/presentationml/2006/main">
  <p:tag name="AS_UNIQUEID" val="6887"/>
</p:tagLst>
</file>

<file path=ppt/tags/tag71.xml><?xml version="1.0" encoding="utf-8"?>
<p:tagLst xmlns:a="http://schemas.openxmlformats.org/drawingml/2006/main" xmlns:r="http://schemas.openxmlformats.org/officeDocument/2006/relationships" xmlns:p="http://schemas.openxmlformats.org/presentationml/2006/main">
  <p:tag name="AS_UNIQUEID" val="6890"/>
</p:tagLst>
</file>

<file path=ppt/tags/tag72.xml><?xml version="1.0" encoding="utf-8"?>
<p:tagLst xmlns:a="http://schemas.openxmlformats.org/drawingml/2006/main" xmlns:r="http://schemas.openxmlformats.org/officeDocument/2006/relationships" xmlns:p="http://schemas.openxmlformats.org/presentationml/2006/main">
  <p:tag name="AS_UNIQUEID" val="6891"/>
</p:tagLst>
</file>

<file path=ppt/tags/tag73.xml><?xml version="1.0" encoding="utf-8"?>
<p:tagLst xmlns:a="http://schemas.openxmlformats.org/drawingml/2006/main" xmlns:r="http://schemas.openxmlformats.org/officeDocument/2006/relationships" xmlns:p="http://schemas.openxmlformats.org/presentationml/2006/main">
  <p:tag name="AS_UNIQUEID" val="6892"/>
</p:tagLst>
</file>

<file path=ppt/tags/tag74.xml><?xml version="1.0" encoding="utf-8"?>
<p:tagLst xmlns:a="http://schemas.openxmlformats.org/drawingml/2006/main" xmlns:r="http://schemas.openxmlformats.org/officeDocument/2006/relationships" xmlns:p="http://schemas.openxmlformats.org/presentationml/2006/main">
  <p:tag name="AS_UNIQUEID" val="6888"/>
</p:tagLst>
</file>

<file path=ppt/tags/tag75.xml><?xml version="1.0" encoding="utf-8"?>
<p:tagLst xmlns:a="http://schemas.openxmlformats.org/drawingml/2006/main" xmlns:r="http://schemas.openxmlformats.org/officeDocument/2006/relationships" xmlns:p="http://schemas.openxmlformats.org/presentationml/2006/main">
  <p:tag name="AS_UNIQUEID" val="6889"/>
</p:tagLst>
</file>

<file path=ppt/tags/tag76.xml><?xml version="1.0" encoding="utf-8"?>
<p:tagLst xmlns:a="http://schemas.openxmlformats.org/drawingml/2006/main" xmlns:r="http://schemas.openxmlformats.org/officeDocument/2006/relationships" xmlns:p="http://schemas.openxmlformats.org/presentationml/2006/main">
  <p:tag name="AS_UNIQUEID" val="6881"/>
</p:tagLst>
</file>

<file path=ppt/tags/tag77.xml><?xml version="1.0" encoding="utf-8"?>
<p:tagLst xmlns:a="http://schemas.openxmlformats.org/drawingml/2006/main" xmlns:r="http://schemas.openxmlformats.org/officeDocument/2006/relationships" xmlns:p="http://schemas.openxmlformats.org/presentationml/2006/main">
  <p:tag name="AS_UNIQUEID" val="6882"/>
</p:tagLst>
</file>

<file path=ppt/tags/tag78.xml><?xml version="1.0" encoding="utf-8"?>
<p:tagLst xmlns:a="http://schemas.openxmlformats.org/drawingml/2006/main" xmlns:r="http://schemas.openxmlformats.org/officeDocument/2006/relationships" xmlns:p="http://schemas.openxmlformats.org/presentationml/2006/main">
  <p:tag name="AS_UNIQUEID" val="6883"/>
</p:tagLst>
</file>

<file path=ppt/tags/tag79.xml><?xml version="1.0" encoding="utf-8"?>
<p:tagLst xmlns:a="http://schemas.openxmlformats.org/drawingml/2006/main" xmlns:r="http://schemas.openxmlformats.org/officeDocument/2006/relationships" xmlns:p="http://schemas.openxmlformats.org/presentationml/2006/main">
  <p:tag name="AS_UNIQUEID" val="6884"/>
</p:tagLst>
</file>

<file path=ppt/tags/tag8.xml><?xml version="1.0" encoding="utf-8"?>
<p:tagLst xmlns:a="http://schemas.openxmlformats.org/drawingml/2006/main" xmlns:r="http://schemas.openxmlformats.org/officeDocument/2006/relationships" xmlns:p="http://schemas.openxmlformats.org/presentationml/2006/main">
  <p:tag name="AS_UNIQUEID" val="6886"/>
</p:tagLst>
</file>

<file path=ppt/tags/tag80.xml><?xml version="1.0" encoding="utf-8"?>
<p:tagLst xmlns:a="http://schemas.openxmlformats.org/drawingml/2006/main" xmlns:r="http://schemas.openxmlformats.org/officeDocument/2006/relationships" xmlns:p="http://schemas.openxmlformats.org/presentationml/2006/main">
  <p:tag name="AS_UNIQUEID" val="6885"/>
</p:tagLst>
</file>

<file path=ppt/tags/tag81.xml><?xml version="1.0" encoding="utf-8"?>
<p:tagLst xmlns:a="http://schemas.openxmlformats.org/drawingml/2006/main" xmlns:r="http://schemas.openxmlformats.org/officeDocument/2006/relationships" xmlns:p="http://schemas.openxmlformats.org/presentationml/2006/main">
  <p:tag name="AS_UNIQUEID" val="6876"/>
</p:tagLst>
</file>

<file path=ppt/tags/tag82.xml><?xml version="1.0" encoding="utf-8"?>
<p:tagLst xmlns:a="http://schemas.openxmlformats.org/drawingml/2006/main" xmlns:r="http://schemas.openxmlformats.org/officeDocument/2006/relationships" xmlns:p="http://schemas.openxmlformats.org/presentationml/2006/main">
  <p:tag name="AS_UNIQUEID" val="6877"/>
</p:tagLst>
</file>

<file path=ppt/tags/tag9.xml><?xml version="1.0" encoding="utf-8"?>
<p:tagLst xmlns:a="http://schemas.openxmlformats.org/drawingml/2006/main" xmlns:r="http://schemas.openxmlformats.org/officeDocument/2006/relationships" xmlns:p="http://schemas.openxmlformats.org/presentationml/2006/main">
  <p:tag name="AS_UNIQUEID" val="6893"/>
</p:tagLst>
</file>

<file path=ppt/theme/theme1.xml><?xml version="1.0" encoding="utf-8"?>
<a:theme xmlns:a="http://schemas.openxmlformats.org/drawingml/2006/main" name="Parent Master Pillars">
  <a:themeElements>
    <a:clrScheme name="Small Event Colors_Oracle Brand Neutral">
      <a:dk1>
        <a:srgbClr val="131515"/>
      </a:dk1>
      <a:lt1>
        <a:srgbClr val="FFFFFF"/>
      </a:lt1>
      <a:dk2>
        <a:srgbClr val="131515"/>
      </a:dk2>
      <a:lt2>
        <a:srgbClr val="FFFFFF"/>
      </a:lt2>
      <a:accent1>
        <a:srgbClr val="F1B13F"/>
      </a:accent1>
      <a:accent2>
        <a:srgbClr val="F1EEEC"/>
      </a:accent2>
      <a:accent3>
        <a:srgbClr val="131515"/>
      </a:accent3>
      <a:accent4>
        <a:srgbClr val="3C4545"/>
      </a:accent4>
      <a:accent5>
        <a:srgbClr val="697778"/>
      </a:accent5>
      <a:accent6>
        <a:srgbClr val="C2D3D3"/>
      </a:accent6>
      <a:hlink>
        <a:srgbClr val="4F7D7B"/>
      </a:hlink>
      <a:folHlink>
        <a:srgbClr val="305357"/>
      </a:folHlink>
    </a:clrScheme>
    <a:fontScheme name="Oracle Pillars">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Oracle Red">
      <a:srgbClr val="C74634"/>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Presentation1" id="{B95857BE-C81E-4245-BA89-4C4A0592AE90}" vid="{97516AB4-2309-5E4A-959E-F337E43EC83B}"/>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Pillars">
      <a:majorFont>
        <a:latin typeface="Georgia"/>
        <a:ea typeface=""/>
        <a:cs typeface=""/>
      </a:majorFont>
      <a:minorFont>
        <a:latin typeface="Oracle Sans T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1048</TotalTime>
  <Words>347</Words>
  <Application>Microsoft Office PowerPoint</Application>
  <PresentationFormat>Widescreen</PresentationFormat>
  <Paragraphs>80</Paragraphs>
  <Slides>11</Slides>
  <Notes>0</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11</vt:i4>
      </vt:variant>
    </vt:vector>
  </HeadingPairs>
  <TitlesOfParts>
    <vt:vector size="25" baseType="lpstr">
      <vt:lpstr>Arial</vt:lpstr>
      <vt:lpstr>Calibri</vt:lpstr>
      <vt:lpstr>Calibri (corpo)</vt:lpstr>
      <vt:lpstr>Calibri Light</vt:lpstr>
      <vt:lpstr>Georgia</vt:lpstr>
      <vt:lpstr>Oracle Sans</vt:lpstr>
      <vt:lpstr>Oracle Sans Extra Bold</vt:lpstr>
      <vt:lpstr>Oracle Sans Light</vt:lpstr>
      <vt:lpstr>Oracle Sans Semi Bold</vt:lpstr>
      <vt:lpstr>Oracle Sans Tab</vt:lpstr>
      <vt:lpstr>Oracle Sans Tab Light</vt:lpstr>
      <vt:lpstr>System Font Regular</vt:lpstr>
      <vt:lpstr>Parent Master Pillars</vt:lpstr>
      <vt:lpstr>Custom Design</vt:lpstr>
      <vt:lpstr>PowerPoint Presentation</vt:lpstr>
      <vt:lpstr>Speaker</vt:lpstr>
      <vt:lpstr>Oracle Digital Assistant    Conversas inteligentes na prática</vt:lpstr>
      <vt:lpstr>OCI Digital Assistant</vt:lpstr>
      <vt:lpstr>Oracle Digital Assistant</vt:lpstr>
      <vt:lpstr>Visual Flow Designer (VFD)</vt:lpstr>
      <vt:lpstr>Canais</vt:lpstr>
      <vt:lpstr>PowerPoint Presentation</vt:lpstr>
      <vt:lpstr>Insights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this deck: Slide design &amp; functionality</dc:title>
  <dc:creator>Felipe Anjos</dc:creator>
  <cp:lastModifiedBy>Gustavo Sant Ana</cp:lastModifiedBy>
  <cp:revision>23</cp:revision>
  <dcterms:created xsi:type="dcterms:W3CDTF">2023-06-30T18:38:01Z</dcterms:created>
  <dcterms:modified xsi:type="dcterms:W3CDTF">2025-04-28T14:31:26Z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2231507</vt:lpwstr>
  </property>
  <property fmtid="{D5CDD505-2E9C-101B-9397-08002B2CF9AE}" pid="3" name="NXPowerLiteSettings">
    <vt:lpwstr>C700052003A000</vt:lpwstr>
  </property>
  <property fmtid="{D5CDD505-2E9C-101B-9397-08002B2CF9AE}" pid="4" name="NXPowerLiteVersion">
    <vt:lpwstr>D8.0.11</vt:lpwstr>
  </property>
</Properties>
</file>